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5" r:id="rId29"/>
    <p:sldId id="282" r:id="rId30"/>
    <p:sldId id="283" r:id="rId31"/>
    <p:sldId id="284" r:id="rId32"/>
  </p:sldIdLst>
  <p:sldSz cx="12192000" cy="6858000"/>
  <p:notesSz cx="6858000" cy="12192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91" y="52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Veldman" userId="1f134392-b441-43b4-b37a-00c99d766107" providerId="ADAL" clId="{088F3AAA-C25F-44EB-9770-88497FE0914B}"/>
    <pc:docChg chg="modSld">
      <pc:chgData name="Jennifer Veldman" userId="1f134392-b441-43b4-b37a-00c99d766107" providerId="ADAL" clId="{088F3AAA-C25F-44EB-9770-88497FE0914B}" dt="2022-03-02T12:54:13.525" v="15" actId="20577"/>
      <pc:docMkLst>
        <pc:docMk/>
      </pc:docMkLst>
      <pc:sldChg chg="modSp mod">
        <pc:chgData name="Jennifer Veldman" userId="1f134392-b441-43b4-b37a-00c99d766107" providerId="ADAL" clId="{088F3AAA-C25F-44EB-9770-88497FE0914B}" dt="2022-03-02T12:54:13.525" v="15" actId="20577"/>
        <pc:sldMkLst>
          <pc:docMk/>
          <pc:sldMk cId="0" sldId="256"/>
        </pc:sldMkLst>
        <pc:spChg chg="mod">
          <ac:chgData name="Jennifer Veldman" userId="1f134392-b441-43b4-b37a-00c99d766107" providerId="ADAL" clId="{088F3AAA-C25F-44EB-9770-88497FE0914B}" dt="2022-03-02T12:54:13.525" v="15" actId="20577"/>
          <ac:spMkLst>
            <pc:docMk/>
            <pc:sldMk cId="0" sldId="256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/>
          <p:nvPr/>
        </p:nvPicPr>
        <p:blipFill>
          <a:blip r:embed="rId2"/>
          <a:srcRect l="1002" t="-10827" r="16283" b="17504"/>
          <a:stretch/>
        </p:blipFill>
        <p:spPr bwMode="auto">
          <a:xfrm>
            <a:off x="-5760" y="-930240"/>
            <a:ext cx="12189600" cy="7781039"/>
          </a:xfrm>
          <a:prstGeom prst="rect">
            <a:avLst/>
          </a:prstGeom>
          <a:ln>
            <a:noFill/>
          </a:ln>
        </p:spPr>
      </p:pic>
      <p:sp>
        <p:nvSpPr>
          <p:cNvPr id="5" name="CustomShape 1"/>
          <p:cNvSpPr/>
          <p:nvPr/>
        </p:nvSpPr>
        <p:spPr bwMode="auto">
          <a:xfrm>
            <a:off x="410400" y="2136600"/>
            <a:ext cx="7354080" cy="263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7200" b="0" strike="noStrike" spc="-1" dirty="0">
                <a:solidFill>
                  <a:srgbClr val="FFFFFF"/>
                </a:solidFill>
                <a:latin typeface="Barlow Black"/>
                <a:ea typeface="Barlow Black"/>
              </a:rPr>
              <a:t>LEVEN MET  </a:t>
            </a:r>
            <a:br>
              <a:rPr dirty="0"/>
            </a:br>
            <a:r>
              <a:rPr lang="en-US" sz="7200" b="0" strike="noStrike" spc="-1" dirty="0">
                <a:solidFill>
                  <a:srgbClr val="FFFFFF"/>
                </a:solidFill>
                <a:latin typeface="Barlow Black"/>
                <a:ea typeface="Barlow Black"/>
              </a:rPr>
              <a:t>ALGORITMES</a:t>
            </a:r>
            <a:r>
              <a:rPr lang="en-US" sz="7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lang="en-GB" sz="7200" b="0" strike="noStrike" spc="-1" dirty="0">
              <a:latin typeface="Arial"/>
            </a:endParaRPr>
          </a:p>
        </p:txBody>
      </p:sp>
      <p:pic>
        <p:nvPicPr>
          <p:cNvPr id="6" name="Afbeelding 5"/>
          <p:cNvPicPr/>
          <p:nvPr/>
        </p:nvPicPr>
        <p:blipFill>
          <a:blip r:embed="rId3"/>
          <a:stretch/>
        </p:blipFill>
        <p:spPr bwMode="auto">
          <a:xfrm>
            <a:off x="410400" y="230040"/>
            <a:ext cx="1773360" cy="1441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62A186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501120" y="4440240"/>
            <a:ext cx="10663200" cy="176075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4400" b="0" strike="noStrike" spc="-1" dirty="0">
                <a:solidFill>
                  <a:srgbClr val="FFFFFF"/>
                </a:solidFill>
                <a:latin typeface="Barlow Black"/>
                <a:ea typeface="Barlow Black"/>
              </a:rPr>
              <a:t>DEEL 2: </a:t>
            </a:r>
            <a:br>
              <a:rPr dirty="0"/>
            </a:br>
            <a:r>
              <a:rPr lang="en-US" sz="4400" b="0" strike="noStrike" spc="-1" dirty="0">
                <a:solidFill>
                  <a:srgbClr val="FFFFFF"/>
                </a:solidFill>
                <a:latin typeface="Barlow Black"/>
                <a:ea typeface="Barlow Black"/>
              </a:rPr>
              <a:t>INTELLIGENTIE</a:t>
            </a:r>
            <a:endParaRPr lang="en-GB" sz="4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838080" y="619920"/>
            <a:ext cx="10512360" cy="132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4400" b="0" strike="noStrike" spc="-1" dirty="0" err="1">
                <a:solidFill>
                  <a:srgbClr val="FFFFFF"/>
                </a:solidFill>
                <a:latin typeface="Barlow Black"/>
                <a:ea typeface="Barlow Black"/>
              </a:rPr>
              <a:t>Denkertje</a:t>
            </a:r>
            <a:r>
              <a:rPr lang="en-US" sz="4400" b="0" strike="noStrike" spc="-1" dirty="0">
                <a:solidFill>
                  <a:srgbClr val="FFFFFF"/>
                </a:solidFill>
                <a:latin typeface="Barlow Black"/>
                <a:ea typeface="Barlow Black"/>
              </a:rPr>
              <a:t>: Wat </a:t>
            </a:r>
            <a:r>
              <a:rPr lang="en-US" sz="4400" b="0" strike="noStrike" spc="-1" dirty="0" err="1">
                <a:solidFill>
                  <a:srgbClr val="FFFFFF"/>
                </a:solidFill>
                <a:latin typeface="Barlow Black"/>
                <a:ea typeface="Barlow Black"/>
              </a:rPr>
              <a:t>betekent</a:t>
            </a:r>
            <a:r>
              <a:rPr lang="en-US" sz="4400" b="0" strike="noStrike" spc="-1" dirty="0">
                <a:solidFill>
                  <a:srgbClr val="FFFFFF"/>
                </a:solidFill>
                <a:latin typeface="Barlow Black"/>
                <a:ea typeface="Barlow Black"/>
              </a:rPr>
              <a:t> </a:t>
            </a:r>
            <a:r>
              <a:rPr lang="en-US" sz="4400" b="0" u="sng" strike="noStrike" spc="-1" dirty="0" err="1">
                <a:solidFill>
                  <a:srgbClr val="FFFFFF"/>
                </a:solidFill>
                <a:latin typeface="Barlow Black"/>
                <a:ea typeface="Barlow Black"/>
              </a:rPr>
              <a:t>intelligentie</a:t>
            </a:r>
            <a:r>
              <a:rPr lang="en-US" sz="4400" b="0" strike="noStrike" spc="-1" dirty="0">
                <a:solidFill>
                  <a:srgbClr val="FFFFFF"/>
                </a:solidFill>
                <a:latin typeface="Barlow Black"/>
                <a:ea typeface="Barlow Black"/>
              </a:rPr>
              <a:t> </a:t>
            </a:r>
            <a:r>
              <a:rPr lang="en-US" sz="4400" b="0" strike="noStrike" spc="-1" dirty="0" err="1">
                <a:solidFill>
                  <a:srgbClr val="FFFFFF"/>
                </a:solidFill>
                <a:latin typeface="Barlow Black"/>
                <a:ea typeface="Barlow Black"/>
              </a:rPr>
              <a:t>voor</a:t>
            </a:r>
            <a:r>
              <a:rPr lang="en-US" sz="4400" b="0" strike="noStrike" spc="-1" dirty="0">
                <a:solidFill>
                  <a:srgbClr val="FFFFFF"/>
                </a:solidFill>
                <a:latin typeface="Barlow Black"/>
                <a:ea typeface="Barlow Black"/>
              </a:rPr>
              <a:t> </a:t>
            </a:r>
            <a:r>
              <a:rPr lang="en-US" sz="4400" b="0" strike="noStrike" spc="-1" dirty="0" err="1">
                <a:solidFill>
                  <a:srgbClr val="FFFFFF"/>
                </a:solidFill>
                <a:latin typeface="Barlow Black"/>
                <a:ea typeface="Barlow Black"/>
              </a:rPr>
              <a:t>jou</a:t>
            </a:r>
            <a:r>
              <a:rPr lang="en-US" sz="4400" b="0" strike="noStrike" spc="-1" dirty="0">
                <a:solidFill>
                  <a:srgbClr val="FFFFFF"/>
                </a:solidFill>
                <a:latin typeface="Barlow Black"/>
                <a:ea typeface="Barlow Black"/>
              </a:rPr>
              <a:t>? </a:t>
            </a:r>
            <a:endParaRPr lang="en-GB" sz="4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526320" y="984960"/>
            <a:ext cx="9421560" cy="5171760"/>
          </a:xfrm>
          <a:prstGeom prst="rect">
            <a:avLst/>
          </a:prstGeom>
          <a:solidFill>
            <a:srgbClr val="86CCA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2600" b="1" strike="noStrike" spc="-1" dirty="0" err="1">
                <a:solidFill>
                  <a:srgbClr val="FFFFFF"/>
                </a:solidFill>
                <a:latin typeface="Barlow"/>
                <a:ea typeface="Barlow"/>
              </a:rPr>
              <a:t>Kunstmatige</a:t>
            </a:r>
            <a:r>
              <a:rPr lang="en-US" sz="2600" b="1" strike="noStrike" spc="-1" dirty="0">
                <a:solidFill>
                  <a:srgbClr val="FFFFFF"/>
                </a:solidFill>
                <a:latin typeface="Barlow"/>
                <a:ea typeface="Barlow"/>
              </a:rPr>
              <a:t> </a:t>
            </a:r>
            <a:r>
              <a:rPr lang="en-US" sz="2600" b="1" strike="noStrike" spc="-1" dirty="0" err="1">
                <a:solidFill>
                  <a:srgbClr val="FFFFFF"/>
                </a:solidFill>
                <a:latin typeface="Barlow"/>
                <a:ea typeface="Barlow"/>
              </a:rPr>
              <a:t>Intelligentie</a:t>
            </a:r>
            <a:endParaRPr lang="en-GB" sz="2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defRPr/>
            </a:pPr>
            <a:r>
              <a:rPr lang="en-US" sz="2000" b="0" strike="noStrike" spc="-1" dirty="0" err="1">
                <a:solidFill>
                  <a:srgbClr val="FFFFFF"/>
                </a:solidFill>
                <a:latin typeface="Barlow"/>
                <a:ea typeface="Barlow"/>
              </a:rPr>
              <a:t>Dit</a:t>
            </a:r>
            <a:r>
              <a:rPr lang="en-US" sz="2000" b="0" strike="noStrike" spc="-1" dirty="0">
                <a:solidFill>
                  <a:srgbClr val="FFFFFF"/>
                </a:solidFill>
                <a:latin typeface="Barlow"/>
                <a:ea typeface="Barlow"/>
              </a:rPr>
              <a:t> </a:t>
            </a:r>
            <a:r>
              <a:rPr lang="en-US" sz="2000" b="0" strike="noStrike" spc="-1" dirty="0" err="1">
                <a:solidFill>
                  <a:srgbClr val="FFFFFF"/>
                </a:solidFill>
                <a:latin typeface="Barlow"/>
                <a:ea typeface="Barlow"/>
              </a:rPr>
              <a:t>beschrijft</a:t>
            </a:r>
            <a:r>
              <a:rPr lang="en-US" sz="2000" b="0" strike="noStrike" spc="-1" dirty="0">
                <a:solidFill>
                  <a:srgbClr val="FFFFFF"/>
                </a:solidFill>
                <a:latin typeface="Barlow"/>
                <a:ea typeface="Barlow"/>
              </a:rPr>
              <a:t> hoe machines </a:t>
            </a:r>
            <a:r>
              <a:rPr lang="en-US" sz="2000" b="0" strike="noStrike" spc="-1" dirty="0" err="1">
                <a:solidFill>
                  <a:srgbClr val="FFFFFF"/>
                </a:solidFill>
                <a:latin typeface="Barlow"/>
                <a:ea typeface="Barlow"/>
              </a:rPr>
              <a:t>werken</a:t>
            </a:r>
            <a:r>
              <a:rPr lang="en-US" sz="2000" b="0" strike="noStrike" spc="-1" dirty="0">
                <a:solidFill>
                  <a:srgbClr val="FFFFFF"/>
                </a:solidFill>
                <a:latin typeface="Barlow"/>
                <a:ea typeface="Barlow"/>
              </a:rPr>
              <a:t> </a:t>
            </a:r>
            <a:r>
              <a:rPr lang="en-US" sz="2000" b="0" strike="noStrike" spc="-1" dirty="0" err="1">
                <a:solidFill>
                  <a:srgbClr val="FFFFFF"/>
                </a:solidFill>
                <a:latin typeface="Barlow"/>
                <a:ea typeface="Barlow"/>
              </a:rPr>
              <a:t>en</a:t>
            </a:r>
            <a:r>
              <a:rPr lang="en-US" sz="2000" b="0" strike="noStrike" spc="-1" dirty="0">
                <a:solidFill>
                  <a:srgbClr val="FFFFFF"/>
                </a:solidFill>
                <a:latin typeface="Barlow"/>
                <a:ea typeface="Barlow"/>
              </a:rPr>
              <a:t> </a:t>
            </a:r>
            <a:r>
              <a:rPr lang="en-US" sz="2000" b="0" strike="noStrike" spc="-1" dirty="0" err="1">
                <a:solidFill>
                  <a:srgbClr val="FFFFFF"/>
                </a:solidFill>
                <a:latin typeface="Barlow"/>
                <a:ea typeface="Barlow"/>
              </a:rPr>
              <a:t>hun</a:t>
            </a:r>
            <a:r>
              <a:rPr lang="en-US" sz="2000" b="0" strike="noStrike" spc="-1" dirty="0">
                <a:solidFill>
                  <a:srgbClr val="FFFFFF"/>
                </a:solidFill>
                <a:latin typeface="Barlow"/>
                <a:ea typeface="Barlow"/>
              </a:rPr>
              <a:t> </a:t>
            </a:r>
            <a:r>
              <a:rPr lang="en-US" sz="2000" b="0" strike="noStrike" spc="-1" dirty="0" err="1">
                <a:solidFill>
                  <a:srgbClr val="FFFFFF"/>
                </a:solidFill>
                <a:latin typeface="Barlow"/>
                <a:ea typeface="Barlow"/>
              </a:rPr>
              <a:t>omgeving</a:t>
            </a:r>
            <a:r>
              <a:rPr lang="en-US" sz="2000" b="0" strike="noStrike" spc="-1" dirty="0">
                <a:solidFill>
                  <a:srgbClr val="FFFFFF"/>
                </a:solidFill>
                <a:latin typeface="Barlow"/>
                <a:ea typeface="Barlow"/>
              </a:rPr>
              <a:t> </a:t>
            </a:r>
            <a:r>
              <a:rPr lang="en-US" sz="2000" b="0" strike="noStrike" spc="-1" dirty="0" err="1">
                <a:solidFill>
                  <a:srgbClr val="FFFFFF"/>
                </a:solidFill>
                <a:latin typeface="Barlow"/>
                <a:ea typeface="Barlow"/>
              </a:rPr>
              <a:t>gebruiken</a:t>
            </a:r>
            <a:r>
              <a:rPr lang="en-US" sz="2000" b="0" strike="noStrike" spc="-1" dirty="0">
                <a:solidFill>
                  <a:srgbClr val="FFFFFF"/>
                </a:solidFill>
                <a:latin typeface="Barlow"/>
                <a:ea typeface="Barlow"/>
              </a:rPr>
              <a:t> om </a:t>
            </a:r>
            <a:r>
              <a:rPr lang="en-US" sz="2000" b="0" strike="noStrike" spc="-1" dirty="0" err="1">
                <a:solidFill>
                  <a:srgbClr val="FFFFFF"/>
                </a:solidFill>
                <a:latin typeface="Barlow"/>
                <a:ea typeface="Barlow"/>
              </a:rPr>
              <a:t>een</a:t>
            </a:r>
            <a:r>
              <a:rPr lang="en-US" sz="2000" b="0" strike="noStrike" spc="-1" dirty="0">
                <a:solidFill>
                  <a:srgbClr val="FFFFFF"/>
                </a:solidFill>
                <a:latin typeface="Barlow"/>
                <a:ea typeface="Barlow"/>
              </a:rPr>
              <a:t> </a:t>
            </a:r>
            <a:r>
              <a:rPr lang="en-US" sz="2000" b="0" strike="noStrike" spc="-1" dirty="0" err="1">
                <a:solidFill>
                  <a:srgbClr val="FFFFFF"/>
                </a:solidFill>
                <a:latin typeface="Barlow"/>
                <a:ea typeface="Barlow"/>
              </a:rPr>
              <a:t>bepaald</a:t>
            </a:r>
            <a:r>
              <a:rPr lang="en-US" sz="2000" b="0" strike="noStrike" spc="-1" dirty="0">
                <a:solidFill>
                  <a:srgbClr val="FFFFFF"/>
                </a:solidFill>
                <a:latin typeface="Barlow"/>
                <a:ea typeface="Barlow"/>
              </a:rPr>
              <a:t> </a:t>
            </a:r>
            <a:r>
              <a:rPr lang="en-US" sz="2000" b="0" strike="noStrike" spc="-1" dirty="0" err="1">
                <a:solidFill>
                  <a:srgbClr val="FFFFFF"/>
                </a:solidFill>
                <a:latin typeface="Barlow"/>
                <a:ea typeface="Barlow"/>
              </a:rPr>
              <a:t>doel</a:t>
            </a:r>
            <a:r>
              <a:rPr lang="en-US" sz="2000" b="0" strike="noStrike" spc="-1" dirty="0">
                <a:solidFill>
                  <a:srgbClr val="FFFFFF"/>
                </a:solidFill>
                <a:latin typeface="Barlow"/>
                <a:ea typeface="Barlow"/>
              </a:rPr>
              <a:t> </a:t>
            </a:r>
            <a:r>
              <a:rPr lang="en-US" sz="2000" b="0" strike="noStrike" spc="-1" dirty="0" err="1">
                <a:solidFill>
                  <a:srgbClr val="FFFFFF"/>
                </a:solidFill>
                <a:latin typeface="Barlow"/>
                <a:ea typeface="Barlow"/>
              </a:rPr>
              <a:t>te</a:t>
            </a:r>
            <a:r>
              <a:rPr lang="en-US" sz="2000" b="0" strike="noStrike" spc="-1" dirty="0">
                <a:solidFill>
                  <a:srgbClr val="FFFFFF"/>
                </a:solidFill>
                <a:latin typeface="Barlow"/>
                <a:ea typeface="Barlow"/>
              </a:rPr>
              <a:t> </a:t>
            </a:r>
            <a:r>
              <a:rPr lang="en-US" sz="2000" b="0" strike="noStrike" spc="-1" dirty="0" err="1">
                <a:solidFill>
                  <a:srgbClr val="FFFFFF"/>
                </a:solidFill>
                <a:latin typeface="Barlow"/>
                <a:ea typeface="Barlow"/>
              </a:rPr>
              <a:t>behalen</a:t>
            </a:r>
            <a:endParaRPr lang="en-US" sz="2000" b="0" strike="noStrike" spc="-1" dirty="0">
              <a:solidFill>
                <a:srgbClr val="FFFFFF"/>
              </a:solidFill>
              <a:latin typeface="Barlow"/>
              <a:ea typeface="Barlow"/>
            </a:endParaRPr>
          </a:p>
        </p:txBody>
      </p:sp>
      <p:sp>
        <p:nvSpPr>
          <p:cNvPr id="5" name="CustomShape 2"/>
          <p:cNvSpPr/>
          <p:nvPr/>
        </p:nvSpPr>
        <p:spPr bwMode="auto">
          <a:xfrm>
            <a:off x="1644120" y="2470680"/>
            <a:ext cx="7146360" cy="3686040"/>
          </a:xfrm>
          <a:prstGeom prst="rect">
            <a:avLst/>
          </a:prstGeom>
          <a:solidFill>
            <a:srgbClr val="62A1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2600" b="1" strike="noStrike" spc="-1" dirty="0">
                <a:solidFill>
                  <a:srgbClr val="FFFFFF"/>
                </a:solidFill>
                <a:latin typeface="Barlow"/>
                <a:ea typeface="Barlow"/>
              </a:rPr>
              <a:t>Machine Learning</a:t>
            </a:r>
            <a:endParaRPr lang="en-GB" sz="2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defRPr/>
            </a:pPr>
            <a:r>
              <a:rPr lang="en-US" sz="2000" b="0" strike="noStrike" spc="-1" dirty="0" err="1">
                <a:solidFill>
                  <a:srgbClr val="FFFFFF"/>
                </a:solidFill>
                <a:latin typeface="Barlow"/>
                <a:ea typeface="Barlow"/>
              </a:rPr>
              <a:t>Een</a:t>
            </a:r>
            <a:r>
              <a:rPr lang="en-US" sz="2000" b="0" strike="noStrike" spc="-1" dirty="0">
                <a:solidFill>
                  <a:srgbClr val="FFFFFF"/>
                </a:solidFill>
                <a:latin typeface="Barlow"/>
                <a:ea typeface="Barlow"/>
              </a:rPr>
              <a:t> </a:t>
            </a:r>
            <a:r>
              <a:rPr lang="en-US" sz="2000" b="0" strike="noStrike" spc="-1" dirty="0" err="1">
                <a:solidFill>
                  <a:srgbClr val="FFFFFF"/>
                </a:solidFill>
                <a:latin typeface="Barlow"/>
                <a:ea typeface="Barlow"/>
              </a:rPr>
              <a:t>deel</a:t>
            </a:r>
            <a:r>
              <a:rPr lang="en-US" sz="2000" b="0" strike="noStrike" spc="-1" dirty="0">
                <a:solidFill>
                  <a:srgbClr val="FFFFFF"/>
                </a:solidFill>
                <a:latin typeface="Barlow"/>
                <a:ea typeface="Barlow"/>
              </a:rPr>
              <a:t> van </a:t>
            </a:r>
            <a:r>
              <a:rPr lang="en-US" sz="2000" b="0" strike="noStrike" spc="-1" dirty="0" err="1">
                <a:solidFill>
                  <a:srgbClr val="FFFFFF"/>
                </a:solidFill>
                <a:latin typeface="Barlow"/>
                <a:ea typeface="Barlow"/>
              </a:rPr>
              <a:t>kunstmatige</a:t>
            </a:r>
            <a:r>
              <a:rPr lang="en-US" sz="2000" b="0" strike="noStrike" spc="-1" dirty="0">
                <a:solidFill>
                  <a:srgbClr val="FFFFFF"/>
                </a:solidFill>
                <a:latin typeface="Barlow"/>
                <a:ea typeface="Barlow"/>
              </a:rPr>
              <a:t> </a:t>
            </a:r>
            <a:r>
              <a:rPr lang="en-US" sz="2000" b="0" strike="noStrike" spc="-1" dirty="0" err="1">
                <a:solidFill>
                  <a:srgbClr val="FFFFFF"/>
                </a:solidFill>
                <a:latin typeface="Barlow"/>
                <a:ea typeface="Barlow"/>
              </a:rPr>
              <a:t>intelligentie</a:t>
            </a:r>
            <a:r>
              <a:rPr lang="en-US" sz="2000" b="0" strike="noStrike" spc="-1" dirty="0">
                <a:solidFill>
                  <a:srgbClr val="FFFFFF"/>
                </a:solidFill>
                <a:latin typeface="Barlow"/>
                <a:ea typeface="Barlow"/>
              </a:rPr>
              <a:t> (AI) </a:t>
            </a:r>
            <a:r>
              <a:rPr lang="en-US" sz="2000" b="0" strike="noStrike" spc="-1" dirty="0" err="1">
                <a:solidFill>
                  <a:srgbClr val="FFFFFF"/>
                </a:solidFill>
                <a:latin typeface="Barlow"/>
                <a:ea typeface="Barlow"/>
              </a:rPr>
              <a:t>dat</a:t>
            </a:r>
            <a:r>
              <a:rPr lang="en-US" sz="2000" b="0" strike="noStrike" spc="-1" dirty="0">
                <a:solidFill>
                  <a:srgbClr val="FFFFFF"/>
                </a:solidFill>
                <a:latin typeface="Barlow"/>
                <a:ea typeface="Barlow"/>
              </a:rPr>
              <a:t> machines </a:t>
            </a:r>
            <a:r>
              <a:rPr lang="en-US" sz="2000" b="0" strike="noStrike" spc="-1" dirty="0" err="1">
                <a:solidFill>
                  <a:srgbClr val="FFFFFF"/>
                </a:solidFill>
                <a:latin typeface="Barlow"/>
                <a:ea typeface="Barlow"/>
              </a:rPr>
              <a:t>nieuwe</a:t>
            </a:r>
            <a:r>
              <a:rPr lang="en-US" sz="2000" b="0" strike="noStrike" spc="-1" dirty="0">
                <a:solidFill>
                  <a:srgbClr val="FFFFFF"/>
                </a:solidFill>
                <a:latin typeface="Barlow"/>
                <a:ea typeface="Barlow"/>
              </a:rPr>
              <a:t> </a:t>
            </a:r>
            <a:r>
              <a:rPr lang="en-US" sz="2000" b="0" strike="noStrike" spc="-1" dirty="0" err="1">
                <a:solidFill>
                  <a:srgbClr val="FFFFFF"/>
                </a:solidFill>
                <a:latin typeface="Barlow"/>
                <a:ea typeface="Barlow"/>
              </a:rPr>
              <a:t>vaardigheden</a:t>
            </a:r>
            <a:r>
              <a:rPr lang="en-US" sz="2000" b="0" strike="noStrike" spc="-1" dirty="0">
                <a:solidFill>
                  <a:srgbClr val="FFFFFF"/>
                </a:solidFill>
                <a:latin typeface="Barlow"/>
                <a:ea typeface="Barlow"/>
              </a:rPr>
              <a:t> </a:t>
            </a:r>
            <a:r>
              <a:rPr lang="en-US" sz="2000" b="0" strike="noStrike" spc="-1" dirty="0" err="1">
                <a:solidFill>
                  <a:srgbClr val="FFFFFF"/>
                </a:solidFill>
                <a:latin typeface="Barlow"/>
                <a:ea typeface="Barlow"/>
              </a:rPr>
              <a:t>leert</a:t>
            </a:r>
            <a:r>
              <a:rPr lang="en-US" sz="2000" b="0" strike="noStrike" spc="-1" dirty="0">
                <a:solidFill>
                  <a:srgbClr val="FFFFFF"/>
                </a:solidFill>
                <a:latin typeface="Barlow"/>
                <a:ea typeface="Barlow"/>
              </a:rPr>
              <a:t> </a:t>
            </a:r>
            <a:r>
              <a:rPr lang="en-US" sz="2000" b="0" strike="noStrike" spc="-1" dirty="0" err="1">
                <a:solidFill>
                  <a:srgbClr val="FFFFFF"/>
                </a:solidFill>
                <a:latin typeface="Barlow"/>
                <a:ea typeface="Barlow"/>
              </a:rPr>
              <a:t>zonder</a:t>
            </a:r>
            <a:r>
              <a:rPr lang="en-US" sz="2000" b="0" strike="noStrike" spc="-1" dirty="0">
                <a:solidFill>
                  <a:srgbClr val="FFFFFF"/>
                </a:solidFill>
                <a:latin typeface="Barlow"/>
                <a:ea typeface="Barlow"/>
              </a:rPr>
              <a:t> </a:t>
            </a:r>
            <a:r>
              <a:rPr lang="en-US" sz="2000" b="0" strike="noStrike" spc="-1" dirty="0" err="1">
                <a:solidFill>
                  <a:srgbClr val="FFFFFF"/>
                </a:solidFill>
                <a:latin typeface="Barlow"/>
                <a:ea typeface="Barlow"/>
              </a:rPr>
              <a:t>dat</a:t>
            </a:r>
            <a:r>
              <a:rPr lang="en-US" sz="2000" b="0" strike="noStrike" spc="-1" dirty="0">
                <a:solidFill>
                  <a:srgbClr val="FFFFFF"/>
                </a:solidFill>
                <a:latin typeface="Barlow"/>
                <a:ea typeface="Barlow"/>
              </a:rPr>
              <a:t> </a:t>
            </a:r>
            <a:r>
              <a:rPr lang="en-US" sz="2000" b="0" strike="noStrike" spc="-1" dirty="0" err="1">
                <a:solidFill>
                  <a:srgbClr val="FFFFFF"/>
                </a:solidFill>
                <a:latin typeface="Barlow"/>
                <a:ea typeface="Barlow"/>
              </a:rPr>
              <a:t>ze</a:t>
            </a:r>
            <a:r>
              <a:rPr lang="en-US" sz="2000" b="0" strike="noStrike" spc="-1" dirty="0">
                <a:solidFill>
                  <a:srgbClr val="FFFFFF"/>
                </a:solidFill>
                <a:latin typeface="Barlow"/>
                <a:ea typeface="Barlow"/>
              </a:rPr>
              <a:t> </a:t>
            </a:r>
            <a:r>
              <a:rPr lang="en-US" sz="2000" b="0" strike="noStrike" spc="-1" dirty="0" err="1">
                <a:solidFill>
                  <a:srgbClr val="FFFFFF"/>
                </a:solidFill>
                <a:latin typeface="Barlow"/>
                <a:ea typeface="Barlow"/>
              </a:rPr>
              <a:t>daarvoor</a:t>
            </a:r>
            <a:r>
              <a:rPr lang="en-US" sz="2000" b="0" strike="noStrike" spc="-1" dirty="0">
                <a:solidFill>
                  <a:srgbClr val="FFFFFF"/>
                </a:solidFill>
                <a:latin typeface="Barlow"/>
                <a:ea typeface="Barlow"/>
              </a:rPr>
              <a:t> </a:t>
            </a:r>
            <a:r>
              <a:rPr lang="en-US" sz="2000" b="0" strike="noStrike" spc="-1" dirty="0" err="1">
                <a:solidFill>
                  <a:srgbClr val="FFFFFF"/>
                </a:solidFill>
                <a:latin typeface="Barlow"/>
                <a:ea typeface="Barlow"/>
              </a:rPr>
              <a:t>geprogrammeerd</a:t>
            </a:r>
            <a:r>
              <a:rPr lang="en-US" sz="2000" b="0" strike="noStrike" spc="-1" dirty="0">
                <a:solidFill>
                  <a:srgbClr val="FFFFFF"/>
                </a:solidFill>
                <a:latin typeface="Barlow"/>
                <a:ea typeface="Barlow"/>
              </a:rPr>
              <a:t> </a:t>
            </a:r>
            <a:r>
              <a:rPr lang="en-US" sz="2000" b="0" strike="noStrike" spc="-1" dirty="0" err="1">
                <a:solidFill>
                  <a:srgbClr val="FFFFFF"/>
                </a:solidFill>
                <a:latin typeface="Barlow"/>
                <a:ea typeface="Barlow"/>
              </a:rPr>
              <a:t>zijn</a:t>
            </a:r>
            <a:r>
              <a:rPr lang="en-US" sz="2000" b="0" strike="noStrike" spc="-1" dirty="0">
                <a:solidFill>
                  <a:srgbClr val="FFFFFF"/>
                </a:solidFill>
                <a:latin typeface="Barlow"/>
                <a:ea typeface="Barlow"/>
              </a:rPr>
              <a:t>. (</a:t>
            </a:r>
            <a:r>
              <a:rPr lang="en-US" sz="2000" b="0" strike="noStrike" spc="-1" dirty="0" err="1">
                <a:solidFill>
                  <a:srgbClr val="FFFFFF"/>
                </a:solidFill>
                <a:latin typeface="Barlow"/>
                <a:ea typeface="Barlow"/>
              </a:rPr>
              <a:t>Zonder</a:t>
            </a:r>
            <a:r>
              <a:rPr lang="en-US" sz="2000" b="0" strike="noStrike" spc="-1" dirty="0">
                <a:solidFill>
                  <a:srgbClr val="FFFFFF"/>
                </a:solidFill>
                <a:latin typeface="Barlow"/>
                <a:ea typeface="Barlow"/>
              </a:rPr>
              <a:t> </a:t>
            </a:r>
            <a:r>
              <a:rPr lang="en-US" sz="2000" b="0" strike="noStrike" spc="-1" dirty="0" err="1">
                <a:solidFill>
                  <a:srgbClr val="FFFFFF"/>
                </a:solidFill>
                <a:latin typeface="Barlow"/>
                <a:ea typeface="Barlow"/>
              </a:rPr>
              <a:t>een</a:t>
            </a:r>
            <a:r>
              <a:rPr lang="en-US" sz="2000" b="0" strike="noStrike" spc="-1" dirty="0">
                <a:solidFill>
                  <a:srgbClr val="FFFFFF"/>
                </a:solidFill>
                <a:latin typeface="Barlow"/>
                <a:ea typeface="Barlow"/>
              </a:rPr>
              <a:t> </a:t>
            </a:r>
            <a:r>
              <a:rPr lang="en-US" sz="2000" b="0" strike="noStrike" spc="-1" dirty="0" err="1">
                <a:solidFill>
                  <a:srgbClr val="FFFFFF"/>
                </a:solidFill>
                <a:latin typeface="Barlow"/>
                <a:ea typeface="Barlow"/>
              </a:rPr>
              <a:t>regelset</a:t>
            </a:r>
            <a:r>
              <a:rPr lang="en-US" sz="2000" b="0" strike="noStrike" spc="-1" dirty="0">
                <a:solidFill>
                  <a:srgbClr val="FFFFFF"/>
                </a:solidFill>
                <a:latin typeface="Barlow"/>
                <a:ea typeface="Barlow"/>
              </a:rPr>
              <a:t>)</a:t>
            </a:r>
          </a:p>
        </p:txBody>
      </p:sp>
      <p:sp>
        <p:nvSpPr>
          <p:cNvPr id="6" name="CustomShape 3"/>
          <p:cNvSpPr/>
          <p:nvPr/>
        </p:nvSpPr>
        <p:spPr bwMode="auto">
          <a:xfrm>
            <a:off x="2950920" y="4224600"/>
            <a:ext cx="4532400" cy="1932120"/>
          </a:xfrm>
          <a:prstGeom prst="rect">
            <a:avLst/>
          </a:prstGeom>
          <a:solidFill>
            <a:srgbClr val="37695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2600" b="1" strike="noStrike" spc="-1" dirty="0">
                <a:solidFill>
                  <a:srgbClr val="FFFFFF"/>
                </a:solidFill>
                <a:latin typeface="Barlow"/>
                <a:ea typeface="Barlow"/>
              </a:rPr>
              <a:t>Deep Learning</a:t>
            </a:r>
            <a:endParaRPr lang="en-GB" sz="2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defRPr/>
            </a:pPr>
            <a:r>
              <a:rPr lang="en-US" sz="2000" b="0" strike="noStrike" spc="-1" dirty="0" err="1">
                <a:solidFill>
                  <a:srgbClr val="FFFFFF"/>
                </a:solidFill>
                <a:latin typeface="Barlow"/>
                <a:ea typeface="Barlow"/>
              </a:rPr>
              <a:t>Veel</a:t>
            </a:r>
            <a:r>
              <a:rPr lang="en-US" sz="2000" b="0" strike="noStrike" spc="-1" dirty="0">
                <a:solidFill>
                  <a:srgbClr val="FFFFFF"/>
                </a:solidFill>
                <a:latin typeface="Barlow"/>
                <a:ea typeface="Barlow"/>
              </a:rPr>
              <a:t> </a:t>
            </a:r>
            <a:r>
              <a:rPr lang="en-US" sz="2000" b="0" strike="noStrike" spc="-1" dirty="0" err="1">
                <a:solidFill>
                  <a:srgbClr val="FFFFFF"/>
                </a:solidFill>
                <a:latin typeface="Barlow"/>
                <a:ea typeface="Barlow"/>
              </a:rPr>
              <a:t>lagen</a:t>
            </a:r>
            <a:r>
              <a:rPr lang="en-US" sz="2000" b="0" strike="noStrike" spc="-1" dirty="0">
                <a:solidFill>
                  <a:srgbClr val="FFFFFF"/>
                </a:solidFill>
                <a:latin typeface="Barlow"/>
                <a:ea typeface="Barlow"/>
              </a:rPr>
              <a:t> van machine learning die </a:t>
            </a:r>
            <a:r>
              <a:rPr lang="en-US" sz="2000" b="0" strike="noStrike" spc="-1" dirty="0" err="1">
                <a:solidFill>
                  <a:srgbClr val="FFFFFF"/>
                </a:solidFill>
                <a:latin typeface="Barlow"/>
                <a:ea typeface="Barlow"/>
              </a:rPr>
              <a:t>samen</a:t>
            </a:r>
            <a:r>
              <a:rPr lang="en-US" sz="2000" b="0" strike="noStrike" spc="-1" dirty="0">
                <a:solidFill>
                  <a:srgbClr val="FFFFFF"/>
                </a:solidFill>
                <a:latin typeface="Barlow"/>
                <a:ea typeface="Barlow"/>
              </a:rPr>
              <a:t> </a:t>
            </a:r>
            <a:r>
              <a:rPr lang="en-US" sz="2000" b="0" strike="noStrike" spc="-1" dirty="0" err="1">
                <a:solidFill>
                  <a:srgbClr val="FFFFFF"/>
                </a:solidFill>
                <a:latin typeface="Barlow"/>
                <a:ea typeface="Barlow"/>
              </a:rPr>
              <a:t>werken</a:t>
            </a:r>
            <a:r>
              <a:rPr lang="en-US" sz="2000" b="0" strike="noStrike" spc="-1" dirty="0">
                <a:solidFill>
                  <a:srgbClr val="FFFFFF"/>
                </a:solidFill>
                <a:latin typeface="Barlow"/>
                <a:ea typeface="Barlow"/>
              </a:rPr>
              <a:t> om </a:t>
            </a:r>
            <a:r>
              <a:rPr lang="en-US" sz="2000" b="0" strike="noStrike" spc="-1" dirty="0" err="1">
                <a:solidFill>
                  <a:srgbClr val="FFFFFF"/>
                </a:solidFill>
                <a:latin typeface="Barlow"/>
                <a:ea typeface="Barlow"/>
              </a:rPr>
              <a:t>neuronen</a:t>
            </a:r>
            <a:r>
              <a:rPr lang="en-US" sz="2000" b="0" strike="noStrike" spc="-1" dirty="0">
                <a:solidFill>
                  <a:srgbClr val="FFFFFF"/>
                </a:solidFill>
                <a:latin typeface="Barlow"/>
                <a:ea typeface="Barlow"/>
              </a:rPr>
              <a:t> in </a:t>
            </a:r>
            <a:r>
              <a:rPr lang="en-US" sz="2000" b="0" strike="noStrike" spc="-1" dirty="0" err="1">
                <a:solidFill>
                  <a:srgbClr val="FFFFFF"/>
                </a:solidFill>
                <a:latin typeface="Barlow"/>
                <a:ea typeface="Barlow"/>
              </a:rPr>
              <a:t>menselijke</a:t>
            </a:r>
            <a:r>
              <a:rPr lang="en-US" sz="2000" b="0" strike="noStrike" spc="-1" dirty="0">
                <a:solidFill>
                  <a:srgbClr val="FFFFFF"/>
                </a:solidFill>
                <a:latin typeface="Barlow"/>
                <a:ea typeface="Barlow"/>
              </a:rPr>
              <a:t> </a:t>
            </a:r>
            <a:r>
              <a:rPr lang="en-US" sz="2000" b="0" strike="noStrike" spc="-1" dirty="0" err="1">
                <a:solidFill>
                  <a:srgbClr val="FFFFFF"/>
                </a:solidFill>
                <a:latin typeface="Barlow"/>
                <a:ea typeface="Barlow"/>
              </a:rPr>
              <a:t>hersenen</a:t>
            </a:r>
            <a:r>
              <a:rPr lang="en-US" sz="2000" b="0" strike="noStrike" spc="-1" dirty="0">
                <a:solidFill>
                  <a:srgbClr val="FFFFFF"/>
                </a:solidFill>
                <a:latin typeface="Barlow"/>
                <a:ea typeface="Barlow"/>
              </a:rPr>
              <a:t> </a:t>
            </a:r>
            <a:r>
              <a:rPr lang="en-US" sz="2000" b="0" strike="noStrike" spc="-1" dirty="0" err="1">
                <a:solidFill>
                  <a:srgbClr val="FFFFFF"/>
                </a:solidFill>
                <a:latin typeface="Barlow"/>
                <a:ea typeface="Barlow"/>
              </a:rPr>
              <a:t>nabootsen</a:t>
            </a:r>
            <a:r>
              <a:rPr lang="en-US" sz="2000" b="0" strike="noStrike" spc="-1" dirty="0">
                <a:solidFill>
                  <a:srgbClr val="FFFFFF"/>
                </a:solidFill>
                <a:latin typeface="Barlow"/>
                <a:ea typeface="Barlow"/>
              </a:rPr>
              <a:t> </a:t>
            </a:r>
            <a:r>
              <a:rPr lang="en-US" sz="2000" b="0" strike="noStrike" spc="-1" dirty="0" err="1">
                <a:solidFill>
                  <a:srgbClr val="FFFFFF"/>
                </a:solidFill>
                <a:latin typeface="Barlow"/>
                <a:ea typeface="Barlow"/>
              </a:rPr>
              <a:t>voor</a:t>
            </a:r>
            <a:r>
              <a:rPr lang="en-US" sz="2000" b="0" strike="noStrike" spc="-1" dirty="0">
                <a:solidFill>
                  <a:srgbClr val="FFFFFF"/>
                </a:solidFill>
                <a:latin typeface="Barlow"/>
                <a:ea typeface="Barlow"/>
              </a:rPr>
              <a:t> </a:t>
            </a:r>
            <a:r>
              <a:rPr lang="en-US" sz="2000" b="0" strike="noStrike" spc="-1" dirty="0" err="1">
                <a:solidFill>
                  <a:srgbClr val="FFFFFF"/>
                </a:solidFill>
                <a:latin typeface="Barlow"/>
                <a:ea typeface="Barlow"/>
              </a:rPr>
              <a:t>complexe</a:t>
            </a:r>
            <a:r>
              <a:rPr lang="en-US" sz="2000" b="0" strike="noStrike" spc="-1" dirty="0">
                <a:solidFill>
                  <a:srgbClr val="FFFFFF"/>
                </a:solidFill>
                <a:latin typeface="Barlow"/>
                <a:ea typeface="Barlow"/>
              </a:rPr>
              <a:t> </a:t>
            </a:r>
            <a:r>
              <a:rPr lang="en-US" sz="2000" b="0" strike="noStrike" spc="-1" dirty="0" err="1">
                <a:solidFill>
                  <a:srgbClr val="FFFFFF"/>
                </a:solidFill>
                <a:latin typeface="Barlow"/>
                <a:ea typeface="Barlow"/>
              </a:rPr>
              <a:t>vraagstukken</a:t>
            </a:r>
            <a:r>
              <a:rPr lang="en-US" sz="2000" b="0" strike="noStrike" spc="-1" dirty="0">
                <a:solidFill>
                  <a:srgbClr val="FFFFFF"/>
                </a:solidFill>
                <a:latin typeface="Barlow"/>
                <a:ea typeface="Barlow"/>
              </a:rPr>
              <a:t> </a:t>
            </a:r>
            <a:r>
              <a:rPr lang="en-US" sz="2000" b="0" strike="noStrike" spc="-1" dirty="0" err="1">
                <a:solidFill>
                  <a:srgbClr val="FFFFFF"/>
                </a:solidFill>
                <a:latin typeface="Barlow"/>
                <a:ea typeface="Barlow"/>
              </a:rPr>
              <a:t>zoals</a:t>
            </a:r>
            <a:r>
              <a:rPr lang="en-US" sz="2000" spc="-1" dirty="0">
                <a:solidFill>
                  <a:srgbClr val="FFFFFF"/>
                </a:solidFill>
                <a:latin typeface="Barlow"/>
                <a:ea typeface="Barlow"/>
              </a:rPr>
              <a:t> </a:t>
            </a:r>
            <a:r>
              <a:rPr lang="en-US" sz="2000" spc="-1" dirty="0" err="1">
                <a:solidFill>
                  <a:srgbClr val="FFFFFF"/>
                </a:solidFill>
                <a:latin typeface="Barlow"/>
                <a:ea typeface="Barlow"/>
              </a:rPr>
              <a:t>p</a:t>
            </a:r>
            <a:r>
              <a:rPr lang="en-US" sz="2000" b="0" strike="noStrike" spc="-1" dirty="0" err="1">
                <a:solidFill>
                  <a:srgbClr val="FFFFFF"/>
                </a:solidFill>
                <a:latin typeface="Barlow"/>
                <a:ea typeface="Barlow"/>
              </a:rPr>
              <a:t>roblemen</a:t>
            </a:r>
            <a:r>
              <a:rPr lang="en-US" sz="2000" b="0" strike="noStrike" spc="-1" dirty="0">
                <a:solidFill>
                  <a:srgbClr val="FFFFFF"/>
                </a:solidFill>
                <a:latin typeface="Barlow"/>
                <a:ea typeface="Barlow"/>
              </a:rPr>
              <a:t> </a:t>
            </a:r>
            <a:r>
              <a:rPr lang="en-US" sz="2000" b="0" strike="noStrike" spc="-1" dirty="0" err="1">
                <a:solidFill>
                  <a:srgbClr val="FFFFFF"/>
                </a:solidFill>
                <a:latin typeface="Barlow"/>
                <a:ea typeface="Barlow"/>
              </a:rPr>
              <a:t>oplossen</a:t>
            </a:r>
            <a:r>
              <a:rPr lang="en-US" sz="2000" b="0" strike="noStrike" spc="-1" dirty="0">
                <a:solidFill>
                  <a:srgbClr val="FFFFFF"/>
                </a:solidFill>
                <a:latin typeface="Barlow"/>
                <a:ea typeface="Barlow"/>
              </a:rPr>
              <a:t>.</a:t>
            </a:r>
            <a:endParaRPr lang="en-GB" sz="2000" b="0" strike="noStrike" spc="-1" dirty="0">
              <a:latin typeface="Arial"/>
            </a:endParaRPr>
          </a:p>
        </p:txBody>
      </p:sp>
      <p:sp>
        <p:nvSpPr>
          <p:cNvPr id="7" name="CustomShape 4"/>
          <p:cNvSpPr/>
          <p:nvPr/>
        </p:nvSpPr>
        <p:spPr bwMode="auto">
          <a:xfrm>
            <a:off x="9951120" y="996480"/>
            <a:ext cx="1828800" cy="5160240"/>
          </a:xfrm>
          <a:prstGeom prst="rect">
            <a:avLst/>
          </a:prstGeom>
          <a:solidFill>
            <a:srgbClr val="E06D2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2600" b="1" strike="noStrike" spc="-1" dirty="0" err="1">
                <a:solidFill>
                  <a:srgbClr val="FFFFFF"/>
                </a:solidFill>
                <a:latin typeface="Barlow"/>
                <a:ea typeface="Barlow"/>
              </a:rPr>
              <a:t>Algoritmes</a:t>
            </a:r>
            <a:r>
              <a:rPr lang="en-US" sz="2600" b="1" strike="noStrike" spc="-1" dirty="0">
                <a:solidFill>
                  <a:srgbClr val="FFFFFF"/>
                </a:solidFill>
                <a:latin typeface="Barlow"/>
                <a:ea typeface="Barlow"/>
              </a:rPr>
              <a:t> </a:t>
            </a:r>
            <a:endParaRPr lang="en-GB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en-US" sz="1800" b="0" strike="noStrike" spc="-1" dirty="0" err="1">
                <a:solidFill>
                  <a:srgbClr val="FFFFFF"/>
                </a:solidFill>
                <a:latin typeface="Barlow"/>
                <a:ea typeface="Barlow"/>
              </a:rPr>
              <a:t>Een</a:t>
            </a:r>
            <a:r>
              <a:rPr lang="en-US" sz="1800" b="0" strike="noStrike" spc="-1" dirty="0">
                <a:solidFill>
                  <a:srgbClr val="FFFFFF"/>
                </a:solidFill>
                <a:latin typeface="Barlow"/>
                <a:ea typeface="Barlow"/>
              </a:rPr>
              <a:t> </a:t>
            </a:r>
            <a:r>
              <a:rPr lang="en-US" sz="1800" b="0" strike="noStrike" spc="-1" dirty="0" err="1">
                <a:solidFill>
                  <a:srgbClr val="FFFFFF"/>
                </a:solidFill>
                <a:latin typeface="Barlow"/>
                <a:ea typeface="Barlow"/>
              </a:rPr>
              <a:t>regelset</a:t>
            </a:r>
            <a:r>
              <a:rPr lang="en-US" sz="1800" b="0" strike="noStrike" spc="-1" dirty="0">
                <a:solidFill>
                  <a:srgbClr val="FFFFFF"/>
                </a:solidFill>
                <a:latin typeface="Barlow"/>
                <a:ea typeface="Barlow"/>
              </a:rPr>
              <a:t> die de </a:t>
            </a:r>
            <a:r>
              <a:rPr lang="en-US" sz="1800" b="0" strike="noStrike" spc="-1" dirty="0" err="1">
                <a:solidFill>
                  <a:srgbClr val="FFFFFF"/>
                </a:solidFill>
                <a:latin typeface="Barlow"/>
                <a:ea typeface="Barlow"/>
              </a:rPr>
              <a:t>gewenste</a:t>
            </a:r>
            <a:r>
              <a:rPr lang="en-US" sz="1800" b="0" strike="noStrike" spc="-1" dirty="0">
                <a:solidFill>
                  <a:srgbClr val="FFFFFF"/>
                </a:solidFill>
                <a:latin typeface="Barlow"/>
                <a:ea typeface="Barlow"/>
              </a:rPr>
              <a:t> </a:t>
            </a:r>
            <a:r>
              <a:rPr lang="en-US" sz="1800" b="0" strike="noStrike" spc="-1" dirty="0" err="1">
                <a:solidFill>
                  <a:srgbClr val="FFFFFF"/>
                </a:solidFill>
                <a:latin typeface="Barlow"/>
                <a:ea typeface="Barlow"/>
              </a:rPr>
              <a:t>uitvoer</a:t>
            </a:r>
            <a:r>
              <a:rPr lang="en-US" sz="1800" b="0" strike="noStrike" spc="-1" dirty="0">
                <a:solidFill>
                  <a:srgbClr val="FFFFFF"/>
                </a:solidFill>
                <a:latin typeface="Barlow"/>
                <a:ea typeface="Barlow"/>
              </a:rPr>
              <a:t> </a:t>
            </a:r>
            <a:r>
              <a:rPr lang="en-US" sz="1800" b="0" strike="noStrike" spc="-1" dirty="0" err="1">
                <a:solidFill>
                  <a:srgbClr val="FFFFFF"/>
                </a:solidFill>
                <a:latin typeface="Barlow"/>
                <a:ea typeface="Barlow"/>
              </a:rPr>
              <a:t>produceert</a:t>
            </a:r>
            <a:r>
              <a:rPr lang="en-US" sz="1800" b="0" strike="noStrike" spc="-1" dirty="0">
                <a:solidFill>
                  <a:srgbClr val="FFFFFF"/>
                </a:solidFill>
                <a:latin typeface="Barlow"/>
                <a:ea typeface="Barlow"/>
              </a:rPr>
              <a:t>. </a:t>
            </a:r>
            <a:endParaRPr lang="en-GB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838080" y="143820"/>
            <a:ext cx="10512360" cy="132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4400" b="0" strike="noStrike" spc="-1" dirty="0" err="1">
                <a:solidFill>
                  <a:srgbClr val="376953"/>
                </a:solidFill>
                <a:latin typeface="Barlow Black"/>
                <a:ea typeface="Barlow Black"/>
              </a:rPr>
              <a:t>Dit</a:t>
            </a:r>
            <a:r>
              <a:rPr lang="en-US" sz="4400" b="0" strike="noStrike" spc="-1" dirty="0">
                <a:solidFill>
                  <a:srgbClr val="376953"/>
                </a:solidFill>
                <a:latin typeface="Barlow Black"/>
                <a:ea typeface="Barlow Black"/>
              </a:rPr>
              <a:t> </a:t>
            </a:r>
            <a:r>
              <a:rPr lang="en-US" sz="4400" b="0" strike="noStrike" spc="-1" dirty="0" err="1">
                <a:solidFill>
                  <a:srgbClr val="376953"/>
                </a:solidFill>
                <a:latin typeface="Barlow Black"/>
                <a:ea typeface="Barlow Black"/>
              </a:rPr>
              <a:t>kan</a:t>
            </a:r>
            <a:r>
              <a:rPr lang="en-US" sz="4400" b="0" strike="noStrike" spc="-1" dirty="0">
                <a:solidFill>
                  <a:srgbClr val="376953"/>
                </a:solidFill>
                <a:latin typeface="Barlow Black"/>
                <a:ea typeface="Barlow Black"/>
              </a:rPr>
              <a:t> </a:t>
            </a:r>
            <a:r>
              <a:rPr lang="en-US" sz="4400" b="0" strike="noStrike" spc="-1" dirty="0" err="1">
                <a:solidFill>
                  <a:srgbClr val="376953"/>
                </a:solidFill>
                <a:latin typeface="Barlow Black"/>
                <a:ea typeface="Barlow Black"/>
              </a:rPr>
              <a:t>kunstmatige</a:t>
            </a:r>
            <a:r>
              <a:rPr lang="en-US" sz="4400" b="0" strike="noStrike" spc="-1" dirty="0">
                <a:solidFill>
                  <a:srgbClr val="376953"/>
                </a:solidFill>
                <a:latin typeface="Barlow Black"/>
                <a:ea typeface="Barlow Black"/>
              </a:rPr>
              <a:t> </a:t>
            </a:r>
            <a:r>
              <a:rPr lang="en-US" sz="4400" b="0" strike="noStrike" spc="-1" dirty="0" err="1">
                <a:solidFill>
                  <a:srgbClr val="376953"/>
                </a:solidFill>
                <a:latin typeface="Barlow Black"/>
                <a:ea typeface="Barlow Black"/>
              </a:rPr>
              <a:t>intelligentie</a:t>
            </a:r>
            <a:r>
              <a:rPr lang="en-US" sz="4400" b="0" strike="noStrike" spc="-1" dirty="0">
                <a:solidFill>
                  <a:srgbClr val="376953"/>
                </a:solidFill>
                <a:latin typeface="Barlow Black"/>
                <a:ea typeface="Barlow Black"/>
              </a:rPr>
              <a:t> </a:t>
            </a:r>
            <a:r>
              <a:rPr lang="en-US" sz="4400" b="0" strike="noStrike" spc="-1" dirty="0" err="1">
                <a:solidFill>
                  <a:srgbClr val="376953"/>
                </a:solidFill>
                <a:latin typeface="Barlow Black"/>
                <a:ea typeface="Barlow Black"/>
              </a:rPr>
              <a:t>zijn</a:t>
            </a:r>
            <a:r>
              <a:rPr lang="en-US" sz="4400" b="0" strike="noStrike" spc="-1" dirty="0">
                <a:solidFill>
                  <a:srgbClr val="376953"/>
                </a:solidFill>
                <a:latin typeface="Barlow Black"/>
                <a:ea typeface="Barlow Black"/>
              </a:rPr>
              <a:t>...</a:t>
            </a:r>
            <a:endParaRPr lang="en-GB" sz="4400" b="0" strike="noStrike" spc="-1" dirty="0">
              <a:latin typeface="Arial"/>
            </a:endParaRPr>
          </a:p>
        </p:txBody>
      </p:sp>
      <p:pic>
        <p:nvPicPr>
          <p:cNvPr id="5" name="Afbeelding 4"/>
          <p:cNvPicPr/>
          <p:nvPr/>
        </p:nvPicPr>
        <p:blipFill>
          <a:blip r:embed="rId2"/>
          <a:stretch/>
        </p:blipFill>
        <p:spPr bwMode="auto">
          <a:xfrm>
            <a:off x="10644120" y="196920"/>
            <a:ext cx="1415880" cy="1216080"/>
          </a:xfrm>
          <a:prstGeom prst="rect">
            <a:avLst/>
          </a:prstGeom>
          <a:ln>
            <a:noFill/>
          </a:ln>
        </p:spPr>
      </p:pic>
      <p:sp>
        <p:nvSpPr>
          <p:cNvPr id="6" name=" 5"/>
          <p:cNvSpPr/>
          <p:nvPr/>
        </p:nvSpPr>
        <p:spPr bwMode="auto">
          <a:xfrm>
            <a:off x="8180013" y="3637335"/>
            <a:ext cx="207829" cy="198828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211453" y="1222075"/>
            <a:ext cx="8051856" cy="537058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838080" y="365040"/>
            <a:ext cx="10512360" cy="132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4400" b="0" strike="noStrike" spc="-1" dirty="0">
                <a:solidFill>
                  <a:srgbClr val="376953"/>
                </a:solidFill>
                <a:latin typeface="Barlow Black"/>
                <a:ea typeface="Barlow Black"/>
              </a:rPr>
              <a:t>Maar </a:t>
            </a:r>
            <a:r>
              <a:rPr lang="en-US" sz="4400" b="0" strike="noStrike" spc="-1" dirty="0" err="1">
                <a:solidFill>
                  <a:srgbClr val="376953"/>
                </a:solidFill>
                <a:latin typeface="Barlow Black"/>
                <a:ea typeface="Barlow Black"/>
              </a:rPr>
              <a:t>dit</a:t>
            </a:r>
            <a:r>
              <a:rPr lang="en-US" sz="4400" b="0" strike="noStrike" spc="-1" dirty="0">
                <a:solidFill>
                  <a:srgbClr val="376953"/>
                </a:solidFill>
                <a:latin typeface="Barlow Black"/>
                <a:ea typeface="Barlow Black"/>
              </a:rPr>
              <a:t> </a:t>
            </a:r>
            <a:r>
              <a:rPr lang="en-US" sz="4400" b="0" strike="noStrike" spc="-1" dirty="0" err="1">
                <a:solidFill>
                  <a:srgbClr val="376953"/>
                </a:solidFill>
                <a:latin typeface="Barlow Black"/>
                <a:ea typeface="Barlow Black"/>
              </a:rPr>
              <a:t>ook</a:t>
            </a:r>
            <a:r>
              <a:rPr lang="en-US" sz="4400" b="0" strike="noStrike" spc="-1" dirty="0">
                <a:solidFill>
                  <a:srgbClr val="376953"/>
                </a:solidFill>
                <a:latin typeface="Barlow Black"/>
                <a:ea typeface="Barlow Black"/>
              </a:rPr>
              <a:t>...</a:t>
            </a:r>
            <a:endParaRPr lang="en-GB" sz="4400" b="0" strike="noStrike" spc="-1" dirty="0">
              <a:latin typeface="Arial"/>
            </a:endParaRPr>
          </a:p>
        </p:txBody>
      </p:sp>
      <p:pic>
        <p:nvPicPr>
          <p:cNvPr id="5" name="Afbeelding 4"/>
          <p:cNvPicPr/>
          <p:nvPr/>
        </p:nvPicPr>
        <p:blipFill>
          <a:blip r:embed="rId2"/>
          <a:stretch/>
        </p:blipFill>
        <p:spPr bwMode="auto">
          <a:xfrm>
            <a:off x="10644120" y="196920"/>
            <a:ext cx="1415880" cy="1216080"/>
          </a:xfrm>
          <a:prstGeom prst="rect">
            <a:avLst/>
          </a:prstGeom>
          <a:ln>
            <a:noFill/>
          </a:ln>
        </p:spPr>
      </p:pic>
      <p:pic>
        <p:nvPicPr>
          <p:cNvPr id="6" name="Afbeelding 5"/>
          <p:cNvPicPr/>
          <p:nvPr/>
        </p:nvPicPr>
        <p:blipFill>
          <a:blip r:embed="rId3"/>
          <a:stretch/>
        </p:blipFill>
        <p:spPr bwMode="auto">
          <a:xfrm>
            <a:off x="3024000" y="1776960"/>
            <a:ext cx="6590520" cy="4342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2880000" y="261000"/>
            <a:ext cx="6623280" cy="132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4400" b="0" strike="noStrike" spc="-1" dirty="0">
                <a:solidFill>
                  <a:srgbClr val="FFFFFF"/>
                </a:solidFill>
                <a:latin typeface="Barlow Black"/>
                <a:ea typeface="Barlow Black"/>
              </a:rPr>
              <a:t>Wat </a:t>
            </a:r>
            <a:r>
              <a:rPr lang="en-US" sz="4400" b="0" strike="noStrike" spc="-1" dirty="0" err="1">
                <a:solidFill>
                  <a:srgbClr val="FFFFFF"/>
                </a:solidFill>
                <a:latin typeface="Barlow Black"/>
                <a:ea typeface="Barlow Black"/>
              </a:rPr>
              <a:t>gebeurt</a:t>
            </a:r>
            <a:r>
              <a:rPr lang="en-US" sz="4400" b="0" strike="noStrike" spc="-1" dirty="0">
                <a:solidFill>
                  <a:srgbClr val="FFFFFF"/>
                </a:solidFill>
                <a:latin typeface="Barlow Black"/>
                <a:ea typeface="Barlow Black"/>
              </a:rPr>
              <a:t> </a:t>
            </a:r>
            <a:r>
              <a:rPr lang="en-US" sz="4400" b="0" strike="noStrike" spc="-1" dirty="0" err="1">
                <a:solidFill>
                  <a:srgbClr val="FFFFFF"/>
                </a:solidFill>
                <a:latin typeface="Barlow Black"/>
                <a:ea typeface="Barlow Black"/>
              </a:rPr>
              <a:t>hier</a:t>
            </a:r>
            <a:r>
              <a:rPr lang="en-US" sz="4400" b="0" strike="noStrike" spc="-1" dirty="0">
                <a:solidFill>
                  <a:srgbClr val="FFFFFF"/>
                </a:solidFill>
                <a:latin typeface="Barlow Black"/>
                <a:ea typeface="Barlow Black"/>
              </a:rPr>
              <a:t>?</a:t>
            </a:r>
            <a:endParaRPr lang="en-GB" sz="4400" b="0" strike="noStrike" spc="-1" dirty="0">
              <a:latin typeface="Arial"/>
            </a:endParaRPr>
          </a:p>
        </p:txBody>
      </p:sp>
      <p:pic>
        <p:nvPicPr>
          <p:cNvPr id="5" name="Afbeelding 4"/>
          <p:cNvPicPr/>
          <p:nvPr/>
        </p:nvPicPr>
        <p:blipFill>
          <a:blip r:embed="rId2"/>
          <a:stretch/>
        </p:blipFill>
        <p:spPr bwMode="auto">
          <a:xfrm>
            <a:off x="2437920" y="1368000"/>
            <a:ext cx="7209720" cy="4847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/>
          <p:nvPr/>
        </p:nvPicPr>
        <p:blipFill>
          <a:blip r:embed="rId2"/>
          <a:srcRect l="68057" t="3567" r="1066" b="1194"/>
          <a:stretch/>
        </p:blipFill>
        <p:spPr bwMode="auto">
          <a:xfrm>
            <a:off x="4049280" y="365040"/>
            <a:ext cx="4198680" cy="6150960"/>
          </a:xfrm>
          <a:prstGeom prst="rect">
            <a:avLst/>
          </a:prstGeom>
          <a:ln w="38160">
            <a:solidFill>
              <a:srgbClr val="376953"/>
            </a:solidFill>
            <a:round/>
          </a:ln>
        </p:spPr>
      </p:pic>
      <p:sp>
        <p:nvSpPr>
          <p:cNvPr id="5" name="CustomShape 1"/>
          <p:cNvSpPr/>
          <p:nvPr/>
        </p:nvSpPr>
        <p:spPr bwMode="auto">
          <a:xfrm>
            <a:off x="432000" y="-252000"/>
            <a:ext cx="3167280" cy="295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4400" b="0" strike="noStrike" spc="-1" dirty="0">
                <a:solidFill>
                  <a:srgbClr val="FFFFFF"/>
                </a:solidFill>
                <a:latin typeface="Barlow Black"/>
                <a:ea typeface="Barlow Black"/>
              </a:rPr>
              <a:t>Wat </a:t>
            </a:r>
            <a:r>
              <a:rPr lang="en-US" sz="4400" b="0" strike="noStrike" spc="-1" dirty="0" err="1">
                <a:solidFill>
                  <a:srgbClr val="FFFFFF"/>
                </a:solidFill>
                <a:latin typeface="Barlow Black"/>
                <a:ea typeface="Barlow Black"/>
              </a:rPr>
              <a:t>gebeurt</a:t>
            </a:r>
            <a:r>
              <a:rPr lang="en-US" sz="4400" b="0" strike="noStrike" spc="-1" dirty="0">
                <a:solidFill>
                  <a:srgbClr val="FFFFFF"/>
                </a:solidFill>
                <a:latin typeface="Barlow Black"/>
                <a:ea typeface="Barlow Black"/>
              </a:rPr>
              <a:t> </a:t>
            </a:r>
            <a:r>
              <a:rPr lang="en-US" sz="4400" b="0" strike="noStrike" spc="-1" dirty="0" err="1">
                <a:solidFill>
                  <a:srgbClr val="FFFFFF"/>
                </a:solidFill>
                <a:latin typeface="Barlow Black"/>
                <a:ea typeface="Barlow Black"/>
              </a:rPr>
              <a:t>hier</a:t>
            </a:r>
            <a:r>
              <a:rPr lang="en-US" sz="4400" b="0" strike="noStrike" spc="-1" dirty="0">
                <a:solidFill>
                  <a:srgbClr val="FFFFFF"/>
                </a:solidFill>
                <a:latin typeface="Barlow Black"/>
                <a:ea typeface="Barlow Black"/>
              </a:rPr>
              <a:t>?</a:t>
            </a:r>
            <a:endParaRPr lang="en-GB" sz="4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/>
          <p:nvPr/>
        </p:nvPicPr>
        <p:blipFill>
          <a:blip r:embed="rId2"/>
          <a:stretch/>
        </p:blipFill>
        <p:spPr bwMode="auto">
          <a:xfrm>
            <a:off x="2088000" y="864000"/>
            <a:ext cx="8093160" cy="4495320"/>
          </a:xfrm>
          <a:prstGeom prst="rect">
            <a:avLst/>
          </a:prstGeom>
          <a:ln w="38160">
            <a:solidFill>
              <a:srgbClr val="376953"/>
            </a:solidFill>
            <a:round/>
          </a:ln>
        </p:spPr>
      </p:pic>
      <p:sp>
        <p:nvSpPr>
          <p:cNvPr id="5" name="CustomShape 1"/>
          <p:cNvSpPr/>
          <p:nvPr/>
        </p:nvSpPr>
        <p:spPr bwMode="auto">
          <a:xfrm>
            <a:off x="2878920" y="5229000"/>
            <a:ext cx="10512360" cy="132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4400" b="0" strike="noStrike" spc="-1" dirty="0">
                <a:solidFill>
                  <a:srgbClr val="FFFFFF"/>
                </a:solidFill>
                <a:latin typeface="Barlow Black"/>
                <a:ea typeface="Barlow Black"/>
              </a:rPr>
              <a:t>Wat </a:t>
            </a:r>
            <a:r>
              <a:rPr lang="en-US" sz="4400" b="0" strike="noStrike" spc="-1" dirty="0" err="1">
                <a:solidFill>
                  <a:srgbClr val="FFFFFF"/>
                </a:solidFill>
                <a:latin typeface="Barlow Black"/>
                <a:ea typeface="Barlow Black"/>
              </a:rPr>
              <a:t>gebeurt</a:t>
            </a:r>
            <a:r>
              <a:rPr lang="en-US" sz="4400" b="0" strike="noStrike" spc="-1" dirty="0">
                <a:solidFill>
                  <a:srgbClr val="FFFFFF"/>
                </a:solidFill>
                <a:latin typeface="Barlow Black"/>
                <a:ea typeface="Barlow Black"/>
              </a:rPr>
              <a:t> </a:t>
            </a:r>
            <a:r>
              <a:rPr lang="en-US" sz="4400" b="0" strike="noStrike" spc="-1" dirty="0" err="1">
                <a:solidFill>
                  <a:srgbClr val="FFFFFF"/>
                </a:solidFill>
                <a:latin typeface="Barlow Black"/>
                <a:ea typeface="Barlow Black"/>
              </a:rPr>
              <a:t>hier</a:t>
            </a:r>
            <a:r>
              <a:rPr lang="en-US" sz="4400" b="0" strike="noStrike" spc="-1" dirty="0">
                <a:solidFill>
                  <a:srgbClr val="FFFFFF"/>
                </a:solidFill>
                <a:latin typeface="Barlow Black"/>
                <a:ea typeface="Barlow Black"/>
              </a:rPr>
              <a:t>?</a:t>
            </a:r>
            <a:endParaRPr lang="en-GB" sz="4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2878920" y="5229000"/>
            <a:ext cx="10512360" cy="132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4400" b="0" strike="noStrike" spc="-1" dirty="0">
                <a:solidFill>
                  <a:srgbClr val="FFFFFF"/>
                </a:solidFill>
                <a:latin typeface="Barlow Black"/>
                <a:ea typeface="Barlow Black"/>
              </a:rPr>
              <a:t>Wat </a:t>
            </a:r>
            <a:r>
              <a:rPr lang="en-US" sz="4400" b="0" strike="noStrike" spc="-1" dirty="0" err="1">
                <a:solidFill>
                  <a:srgbClr val="FFFFFF"/>
                </a:solidFill>
                <a:latin typeface="Barlow Black"/>
                <a:ea typeface="Barlow Black"/>
              </a:rPr>
              <a:t>gebeurt</a:t>
            </a:r>
            <a:r>
              <a:rPr lang="en-US" sz="4400" b="0" strike="noStrike" spc="-1" dirty="0">
                <a:solidFill>
                  <a:srgbClr val="FFFFFF"/>
                </a:solidFill>
                <a:latin typeface="Barlow Black"/>
                <a:ea typeface="Barlow Black"/>
              </a:rPr>
              <a:t> </a:t>
            </a:r>
            <a:r>
              <a:rPr lang="en-US" sz="4400" b="0" strike="noStrike" spc="-1" dirty="0" err="1">
                <a:solidFill>
                  <a:srgbClr val="FFFFFF"/>
                </a:solidFill>
                <a:latin typeface="Barlow Black"/>
                <a:ea typeface="Barlow Black"/>
              </a:rPr>
              <a:t>hier</a:t>
            </a:r>
            <a:r>
              <a:rPr lang="en-US" sz="4400" b="0" strike="noStrike" spc="-1" dirty="0">
                <a:solidFill>
                  <a:srgbClr val="FFFFFF"/>
                </a:solidFill>
                <a:latin typeface="Barlow Black"/>
                <a:ea typeface="Barlow Black"/>
              </a:rPr>
              <a:t>?</a:t>
            </a:r>
            <a:endParaRPr lang="en-GB" sz="4400" b="0" strike="noStrike" spc="-1" dirty="0">
              <a:latin typeface="Arial"/>
            </a:endParaRPr>
          </a:p>
        </p:txBody>
      </p:sp>
      <p:pic>
        <p:nvPicPr>
          <p:cNvPr id="5" name="Afbeelding 4"/>
          <p:cNvPicPr/>
          <p:nvPr/>
        </p:nvPicPr>
        <p:blipFill>
          <a:blip r:embed="rId2"/>
          <a:stretch/>
        </p:blipFill>
        <p:spPr bwMode="auto">
          <a:xfrm>
            <a:off x="3672000" y="690840"/>
            <a:ext cx="4790520" cy="4780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360000" y="4392000"/>
            <a:ext cx="10512360" cy="93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 b="0" strike="noStrike" spc="-1">
                <a:solidFill>
                  <a:srgbClr val="FFFFFF"/>
                </a:solidFill>
                <a:latin typeface="Barlow SemiBold"/>
                <a:ea typeface="Barlow Black"/>
              </a:rPr>
              <a:t>thispersondoesnotexist.com</a:t>
            </a:r>
            <a:endParaRPr lang="en-GB" sz="2000" b="0" strike="noStrike" spc="-1">
              <a:latin typeface="Arial"/>
            </a:endParaRPr>
          </a:p>
        </p:txBody>
      </p:sp>
      <p:pic>
        <p:nvPicPr>
          <p:cNvPr id="5" name="Afbeelding 4"/>
          <p:cNvPicPr/>
          <p:nvPr/>
        </p:nvPicPr>
        <p:blipFill>
          <a:blip r:embed="rId2"/>
          <a:stretch/>
        </p:blipFill>
        <p:spPr bwMode="auto">
          <a:xfrm>
            <a:off x="4266000" y="961200"/>
            <a:ext cx="3653280" cy="3646080"/>
          </a:xfrm>
          <a:prstGeom prst="rect">
            <a:avLst/>
          </a:prstGeom>
          <a:ln>
            <a:noFill/>
          </a:ln>
        </p:spPr>
      </p:pic>
      <p:sp>
        <p:nvSpPr>
          <p:cNvPr id="6" name="CustomShape 2"/>
          <p:cNvSpPr/>
          <p:nvPr/>
        </p:nvSpPr>
        <p:spPr bwMode="auto">
          <a:xfrm>
            <a:off x="4176000" y="4392000"/>
            <a:ext cx="345420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 b="0" strike="noStrike" spc="-1">
                <a:solidFill>
                  <a:srgbClr val="FFFFFF"/>
                </a:solidFill>
                <a:latin typeface="Barlow SemiBold"/>
                <a:ea typeface="Barlow Black"/>
              </a:rPr>
              <a:t>thiscatdoesnotexist.com</a:t>
            </a:r>
            <a:endParaRPr lang="en-GB" sz="2000" b="0" strike="noStrike" spc="-1">
              <a:latin typeface="Arial"/>
            </a:endParaRPr>
          </a:p>
        </p:txBody>
      </p:sp>
      <p:pic>
        <p:nvPicPr>
          <p:cNvPr id="7" name="Afbeelding 6"/>
          <p:cNvPicPr/>
          <p:nvPr/>
        </p:nvPicPr>
        <p:blipFill>
          <a:blip r:embed="rId3"/>
          <a:stretch/>
        </p:blipFill>
        <p:spPr bwMode="auto">
          <a:xfrm>
            <a:off x="8043120" y="1008000"/>
            <a:ext cx="3620519" cy="3599280"/>
          </a:xfrm>
          <a:prstGeom prst="rect">
            <a:avLst/>
          </a:prstGeom>
          <a:ln>
            <a:noFill/>
          </a:ln>
        </p:spPr>
      </p:pic>
      <p:sp>
        <p:nvSpPr>
          <p:cNvPr id="8" name="CustomShape 3"/>
          <p:cNvSpPr/>
          <p:nvPr/>
        </p:nvSpPr>
        <p:spPr bwMode="auto">
          <a:xfrm>
            <a:off x="7992000" y="4536000"/>
            <a:ext cx="3527280" cy="71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 b="0" strike="noStrike" spc="-1">
                <a:solidFill>
                  <a:srgbClr val="FFFFFF"/>
                </a:solidFill>
                <a:latin typeface="Barlow SemiBold"/>
                <a:ea typeface="Barlow Black"/>
              </a:rPr>
              <a:t>thisartworkdoesnotexist.com</a:t>
            </a:r>
            <a:endParaRPr lang="en-GB" sz="2000" b="0" strike="noStrike" spc="-1">
              <a:latin typeface="Arial"/>
            </a:endParaRPr>
          </a:p>
        </p:txBody>
      </p:sp>
      <p:pic>
        <p:nvPicPr>
          <p:cNvPr id="9" name="Afbeelding 8"/>
          <p:cNvPicPr/>
          <p:nvPr/>
        </p:nvPicPr>
        <p:blipFill>
          <a:blip r:embed="rId4"/>
          <a:stretch/>
        </p:blipFill>
        <p:spPr bwMode="auto">
          <a:xfrm>
            <a:off x="465840" y="972000"/>
            <a:ext cx="3682800" cy="359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838080" y="365040"/>
            <a:ext cx="10512360" cy="132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4400" spc="-1" dirty="0" err="1">
                <a:solidFill>
                  <a:srgbClr val="376953"/>
                </a:solidFill>
                <a:latin typeface="Barlow Black"/>
                <a:ea typeface="Barlow Black"/>
              </a:rPr>
              <a:t>Vandaag</a:t>
            </a:r>
            <a:r>
              <a:rPr lang="en-US" sz="4400" spc="-1" dirty="0">
                <a:solidFill>
                  <a:srgbClr val="376953"/>
                </a:solidFill>
                <a:latin typeface="Barlow Black"/>
                <a:ea typeface="Barlow Black"/>
              </a:rPr>
              <a:t> </a:t>
            </a:r>
            <a:r>
              <a:rPr lang="en-US" sz="4400" spc="-1" dirty="0" err="1">
                <a:solidFill>
                  <a:srgbClr val="376953"/>
                </a:solidFill>
                <a:latin typeface="Barlow Black"/>
                <a:ea typeface="Barlow Black"/>
              </a:rPr>
              <a:t>gaan</a:t>
            </a:r>
            <a:r>
              <a:rPr lang="en-US" sz="4400" spc="-1" dirty="0">
                <a:solidFill>
                  <a:srgbClr val="376953"/>
                </a:solidFill>
                <a:latin typeface="Barlow Black"/>
                <a:ea typeface="Barlow Black"/>
              </a:rPr>
              <a:t> we</a:t>
            </a:r>
            <a:r>
              <a:rPr lang="en-US" sz="4400" b="0" strike="noStrike" spc="-1" dirty="0">
                <a:solidFill>
                  <a:srgbClr val="376953"/>
                </a:solidFill>
                <a:latin typeface="Barlow Black"/>
                <a:ea typeface="Barlow Black"/>
              </a:rPr>
              <a:t>...</a:t>
            </a:r>
            <a:endParaRPr lang="en-GB" sz="4400" b="0" strike="noStrike" spc="-1" dirty="0"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 bwMode="auto">
          <a:xfrm>
            <a:off x="838080" y="1825560"/>
            <a:ext cx="10512360" cy="434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" name="Afbeelding 5"/>
          <p:cNvPicPr/>
          <p:nvPr/>
        </p:nvPicPr>
        <p:blipFill>
          <a:blip r:embed="rId2"/>
          <a:stretch/>
        </p:blipFill>
        <p:spPr bwMode="auto">
          <a:xfrm>
            <a:off x="10644120" y="196920"/>
            <a:ext cx="1415880" cy="1216080"/>
          </a:xfrm>
          <a:prstGeom prst="rect">
            <a:avLst/>
          </a:prstGeom>
          <a:ln>
            <a:noFill/>
          </a:ln>
        </p:spPr>
      </p:pic>
      <p:sp>
        <p:nvSpPr>
          <p:cNvPr id="7" name="CustomShape 3"/>
          <p:cNvSpPr/>
          <p:nvPr/>
        </p:nvSpPr>
        <p:spPr bwMode="auto">
          <a:xfrm>
            <a:off x="1080000" y="1656000"/>
            <a:ext cx="9286920" cy="182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16000" indent="-214920">
              <a:lnSpc>
                <a:spcPct val="90000"/>
              </a:lnSpc>
              <a:spcBef>
                <a:spcPts val="1001"/>
              </a:spcBef>
              <a:buClr>
                <a:srgbClr val="376953"/>
              </a:buClr>
              <a:buSzPct val="45000"/>
              <a:buFont typeface="Wingdings"/>
              <a:buChar char=""/>
              <a:defRPr/>
            </a:pPr>
            <a:r>
              <a:rPr lang="en-US" sz="3600" b="0" strike="noStrike" spc="-1" dirty="0">
                <a:solidFill>
                  <a:srgbClr val="376953"/>
                </a:solidFill>
                <a:latin typeface="Barlow"/>
                <a:ea typeface="Barlow"/>
              </a:rPr>
              <a:t> ‘</a:t>
            </a:r>
            <a:r>
              <a:rPr lang="en-US" sz="3600" b="0" strike="noStrike" spc="-1" dirty="0" err="1">
                <a:solidFill>
                  <a:srgbClr val="376953"/>
                </a:solidFill>
                <a:latin typeface="Barlow"/>
                <a:ea typeface="Barlow"/>
              </a:rPr>
              <a:t>Algoritme</a:t>
            </a:r>
            <a:r>
              <a:rPr lang="en-US" sz="3600" b="0" strike="noStrike" spc="-1" dirty="0">
                <a:solidFill>
                  <a:srgbClr val="376953"/>
                </a:solidFill>
                <a:latin typeface="Barlow"/>
                <a:ea typeface="Barlow"/>
              </a:rPr>
              <a:t>’, ‘AI’ </a:t>
            </a:r>
            <a:r>
              <a:rPr lang="en-US" sz="3600" b="0" strike="noStrike" spc="-1" dirty="0" err="1">
                <a:solidFill>
                  <a:srgbClr val="376953"/>
                </a:solidFill>
                <a:latin typeface="Barlow"/>
                <a:ea typeface="Barlow"/>
              </a:rPr>
              <a:t>en</a:t>
            </a:r>
            <a:r>
              <a:rPr lang="en-US" sz="3600" b="0" strike="noStrike" spc="-1" dirty="0">
                <a:solidFill>
                  <a:srgbClr val="376953"/>
                </a:solidFill>
                <a:latin typeface="Barlow"/>
                <a:ea typeface="Barlow"/>
              </a:rPr>
              <a:t> ‘machine learning’ </a:t>
            </a:r>
            <a:r>
              <a:rPr lang="en-US" sz="3600" b="0" strike="noStrike" spc="-1" dirty="0" err="1">
                <a:solidFill>
                  <a:srgbClr val="376953"/>
                </a:solidFill>
                <a:latin typeface="Barlow"/>
                <a:ea typeface="Barlow"/>
              </a:rPr>
              <a:t>definiëren</a:t>
            </a:r>
            <a:r>
              <a:rPr lang="en-US" sz="3600" b="0" strike="noStrike" spc="-1" dirty="0">
                <a:solidFill>
                  <a:srgbClr val="376953"/>
                </a:solidFill>
                <a:latin typeface="Barlow"/>
                <a:ea typeface="Barlow"/>
              </a:rPr>
              <a:t> </a:t>
            </a:r>
            <a:endParaRPr lang="en-GB" sz="3600" b="0" strike="noStrike" spc="-1" dirty="0">
              <a:latin typeface="Arial"/>
            </a:endParaRPr>
          </a:p>
          <a:p>
            <a:pPr marL="216000" indent="-214920">
              <a:lnSpc>
                <a:spcPct val="90000"/>
              </a:lnSpc>
              <a:spcBef>
                <a:spcPts val="1001"/>
              </a:spcBef>
              <a:buClr>
                <a:srgbClr val="376953"/>
              </a:buClr>
              <a:buSzPct val="45000"/>
              <a:buFont typeface="Wingdings"/>
              <a:buChar char=""/>
              <a:defRPr/>
            </a:pPr>
            <a:r>
              <a:rPr lang="en-US" sz="3600" b="0" strike="noStrike" spc="-1" dirty="0">
                <a:solidFill>
                  <a:srgbClr val="376953"/>
                </a:solidFill>
                <a:latin typeface="Barlow"/>
                <a:ea typeface="Barlow"/>
              </a:rPr>
              <a:t> </a:t>
            </a:r>
            <a:r>
              <a:rPr lang="en-US" sz="3600" b="0" strike="noStrike" spc="-1" dirty="0" err="1">
                <a:solidFill>
                  <a:srgbClr val="376953"/>
                </a:solidFill>
                <a:latin typeface="Barlow"/>
                <a:ea typeface="Barlow"/>
              </a:rPr>
              <a:t>Voorbeelden</a:t>
            </a:r>
            <a:r>
              <a:rPr lang="en-US" sz="3600" b="0" strike="noStrike" spc="-1" dirty="0">
                <a:solidFill>
                  <a:srgbClr val="376953"/>
                </a:solidFill>
                <a:latin typeface="Barlow"/>
                <a:ea typeface="Barlow"/>
              </a:rPr>
              <a:t> van </a:t>
            </a:r>
            <a:r>
              <a:rPr lang="en-US" sz="3600" b="0" strike="noStrike" spc="-1" dirty="0" err="1">
                <a:solidFill>
                  <a:srgbClr val="376953"/>
                </a:solidFill>
                <a:latin typeface="Barlow"/>
                <a:ea typeface="Barlow"/>
              </a:rPr>
              <a:t>algoritmes</a:t>
            </a:r>
            <a:r>
              <a:rPr lang="en-US" sz="3600" b="0" strike="noStrike" spc="-1" dirty="0">
                <a:solidFill>
                  <a:srgbClr val="376953"/>
                </a:solidFill>
                <a:latin typeface="Barlow"/>
                <a:ea typeface="Barlow"/>
              </a:rPr>
              <a:t> </a:t>
            </a:r>
            <a:r>
              <a:rPr lang="en-US" sz="3600" b="0" strike="noStrike" spc="-1" dirty="0" err="1">
                <a:solidFill>
                  <a:srgbClr val="376953"/>
                </a:solidFill>
                <a:latin typeface="Barlow"/>
                <a:ea typeface="Barlow"/>
              </a:rPr>
              <a:t>onderzoeken</a:t>
            </a:r>
            <a:endParaRPr lang="en-GB" sz="3600" b="0" strike="noStrike" spc="-1" dirty="0">
              <a:latin typeface="Arial"/>
            </a:endParaRPr>
          </a:p>
          <a:p>
            <a:pPr marL="216000" indent="-214920">
              <a:lnSpc>
                <a:spcPct val="90000"/>
              </a:lnSpc>
              <a:spcBef>
                <a:spcPts val="1001"/>
              </a:spcBef>
              <a:buClr>
                <a:srgbClr val="376953"/>
              </a:buClr>
              <a:buSzPct val="45000"/>
              <a:buFont typeface="Wingdings"/>
              <a:buChar char=""/>
              <a:defRPr/>
            </a:pPr>
            <a:r>
              <a:rPr lang="en-US" sz="3600" b="0" strike="noStrike" spc="-1" dirty="0">
                <a:solidFill>
                  <a:srgbClr val="376953"/>
                </a:solidFill>
                <a:latin typeface="Barlow"/>
                <a:ea typeface="Barlow"/>
              </a:rPr>
              <a:t> </a:t>
            </a:r>
            <a:r>
              <a:rPr lang="en-US" sz="3600" b="0" strike="noStrike" spc="-1" dirty="0" err="1">
                <a:solidFill>
                  <a:srgbClr val="376953"/>
                </a:solidFill>
                <a:latin typeface="Barlow"/>
                <a:ea typeface="Barlow"/>
              </a:rPr>
              <a:t>Bespreken</a:t>
            </a:r>
            <a:r>
              <a:rPr lang="en-US" sz="3600" b="0" strike="noStrike" spc="-1" dirty="0">
                <a:solidFill>
                  <a:srgbClr val="376953"/>
                </a:solidFill>
                <a:latin typeface="Barlow"/>
                <a:ea typeface="Barlow"/>
              </a:rPr>
              <a:t> hoe </a:t>
            </a:r>
            <a:r>
              <a:rPr lang="en-US" sz="3600" b="0" strike="noStrike" spc="-1" dirty="0" err="1">
                <a:solidFill>
                  <a:srgbClr val="376953"/>
                </a:solidFill>
                <a:latin typeface="Barlow"/>
                <a:ea typeface="Barlow"/>
              </a:rPr>
              <a:t>algoritmes</a:t>
            </a:r>
            <a:r>
              <a:rPr lang="en-US" sz="3600" b="0" strike="noStrike" spc="-1" dirty="0">
                <a:solidFill>
                  <a:srgbClr val="376953"/>
                </a:solidFill>
                <a:latin typeface="Barlow"/>
                <a:ea typeface="Barlow"/>
              </a:rPr>
              <a:t> de </a:t>
            </a:r>
            <a:r>
              <a:rPr lang="en-US" sz="3600" b="0" strike="noStrike" spc="-1" dirty="0" err="1">
                <a:solidFill>
                  <a:srgbClr val="376953"/>
                </a:solidFill>
                <a:latin typeface="Barlow"/>
                <a:ea typeface="Barlow"/>
              </a:rPr>
              <a:t>samenleving</a:t>
            </a:r>
            <a:r>
              <a:rPr lang="en-US" sz="3600" b="0" strike="noStrike" spc="-1" dirty="0">
                <a:solidFill>
                  <a:srgbClr val="376953"/>
                </a:solidFill>
                <a:latin typeface="Barlow"/>
                <a:ea typeface="Barlow"/>
              </a:rPr>
              <a:t> </a:t>
            </a:r>
            <a:r>
              <a:rPr lang="en-US" sz="3600" b="0" strike="noStrike" spc="-1" dirty="0" err="1">
                <a:solidFill>
                  <a:srgbClr val="376953"/>
                </a:solidFill>
                <a:latin typeface="Barlow"/>
                <a:ea typeface="Barlow"/>
              </a:rPr>
              <a:t>beïnvloeden</a:t>
            </a:r>
            <a:endParaRPr lang="en-GB" sz="36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/>
          <p:nvPr/>
        </p:nvPicPr>
        <p:blipFill>
          <a:blip r:embed="rId2"/>
          <a:stretch/>
        </p:blipFill>
        <p:spPr bwMode="auto">
          <a:xfrm>
            <a:off x="10644120" y="196920"/>
            <a:ext cx="1415880" cy="1216080"/>
          </a:xfrm>
          <a:prstGeom prst="rect">
            <a:avLst/>
          </a:prstGeom>
          <a:ln>
            <a:noFill/>
          </a:ln>
        </p:spPr>
      </p:pic>
      <p:pic>
        <p:nvPicPr>
          <p:cNvPr id="5" name="Afbeelding 4"/>
          <p:cNvPicPr/>
          <p:nvPr/>
        </p:nvPicPr>
        <p:blipFill>
          <a:blip r:embed="rId3"/>
          <a:stretch/>
        </p:blipFill>
        <p:spPr bwMode="auto">
          <a:xfrm>
            <a:off x="1656720" y="76680"/>
            <a:ext cx="8914680" cy="678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/>
          <p:nvPr/>
        </p:nvPicPr>
        <p:blipFill>
          <a:blip r:embed="rId2"/>
          <a:stretch/>
        </p:blipFill>
        <p:spPr bwMode="auto">
          <a:xfrm>
            <a:off x="359640" y="363600"/>
            <a:ext cx="5000039" cy="2885400"/>
          </a:xfrm>
          <a:prstGeom prst="rect">
            <a:avLst/>
          </a:prstGeom>
          <a:ln>
            <a:noFill/>
          </a:ln>
        </p:spPr>
      </p:pic>
      <p:pic>
        <p:nvPicPr>
          <p:cNvPr id="5" name="Afbeelding 4"/>
          <p:cNvPicPr/>
          <p:nvPr/>
        </p:nvPicPr>
        <p:blipFill>
          <a:blip r:embed="rId3"/>
          <a:stretch/>
        </p:blipFill>
        <p:spPr bwMode="auto">
          <a:xfrm>
            <a:off x="5859360" y="324000"/>
            <a:ext cx="5876280" cy="3009240"/>
          </a:xfrm>
          <a:prstGeom prst="rect">
            <a:avLst/>
          </a:prstGeom>
          <a:ln>
            <a:noFill/>
          </a:ln>
        </p:spPr>
      </p:pic>
      <p:pic>
        <p:nvPicPr>
          <p:cNvPr id="6" name="Afbeelding 5"/>
          <p:cNvPicPr/>
          <p:nvPr/>
        </p:nvPicPr>
        <p:blipFill>
          <a:blip r:embed="rId4"/>
          <a:stretch/>
        </p:blipFill>
        <p:spPr bwMode="auto">
          <a:xfrm>
            <a:off x="360000" y="3456000"/>
            <a:ext cx="4971240" cy="2735640"/>
          </a:xfrm>
          <a:prstGeom prst="rect">
            <a:avLst/>
          </a:prstGeom>
          <a:ln>
            <a:noFill/>
          </a:ln>
        </p:spPr>
      </p:pic>
      <p:pic>
        <p:nvPicPr>
          <p:cNvPr id="7" name="Afbeelding 6"/>
          <p:cNvPicPr/>
          <p:nvPr/>
        </p:nvPicPr>
        <p:blipFill>
          <a:blip r:embed="rId5"/>
          <a:srcRect b="2873"/>
          <a:stretch/>
        </p:blipFill>
        <p:spPr bwMode="auto">
          <a:xfrm>
            <a:off x="5859360" y="3456000"/>
            <a:ext cx="5876280" cy="2663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6372000" y="6420467"/>
            <a:ext cx="5579640" cy="42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  <a:defRPr/>
            </a:pPr>
            <a:r>
              <a:rPr lang="en-GB" sz="1600" b="0" strike="noStrike" spc="-1">
                <a:solidFill>
                  <a:srgbClr val="000000"/>
                </a:solidFill>
                <a:latin typeface="Barlow"/>
                <a:ea typeface="DejaVu Sans"/>
              </a:rPr>
              <a:t>‘The Alphabet Empire’, The Glass Room, Tactical Tech</a:t>
            </a:r>
            <a:endParaRPr lang="en-GB" sz="1600" b="0" strike="noStrike" spc="-1">
              <a:latin typeface="Arial"/>
            </a:endParaRPr>
          </a:p>
        </p:txBody>
      </p:sp>
      <p:pic>
        <p:nvPicPr>
          <p:cNvPr id="5" name="Afbeelding 4"/>
          <p:cNvPicPr/>
          <p:nvPr/>
        </p:nvPicPr>
        <p:blipFill>
          <a:blip r:embed="rId2"/>
          <a:stretch/>
        </p:blipFill>
        <p:spPr bwMode="auto">
          <a:xfrm>
            <a:off x="172080" y="288000"/>
            <a:ext cx="11779560" cy="611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62A186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501120" y="4440240"/>
            <a:ext cx="11385000" cy="176075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4400" b="0" strike="noStrike" spc="-1" dirty="0">
                <a:solidFill>
                  <a:srgbClr val="FFFFFF"/>
                </a:solidFill>
                <a:latin typeface="Barlow Black"/>
                <a:ea typeface="Barlow Black"/>
              </a:rPr>
              <a:t>DEEL 3: </a:t>
            </a:r>
            <a:br>
              <a:rPr dirty="0"/>
            </a:br>
            <a:r>
              <a:rPr lang="en-US" sz="4400" b="0" strike="noStrike" spc="-1" dirty="0">
                <a:solidFill>
                  <a:srgbClr val="FFFFFF"/>
                </a:solidFill>
                <a:latin typeface="Barlow Black"/>
                <a:ea typeface="Barlow Black"/>
              </a:rPr>
              <a:t>COMPLEXITEIT</a:t>
            </a:r>
            <a:endParaRPr lang="en-GB" sz="4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/>
          <p:nvPr/>
        </p:nvPicPr>
        <p:blipFill>
          <a:blip r:embed="rId2"/>
          <a:stretch/>
        </p:blipFill>
        <p:spPr bwMode="auto">
          <a:xfrm>
            <a:off x="10644120" y="196920"/>
            <a:ext cx="1415880" cy="1216080"/>
          </a:xfrm>
          <a:prstGeom prst="rect">
            <a:avLst/>
          </a:prstGeom>
          <a:ln>
            <a:noFill/>
          </a:ln>
        </p:spPr>
      </p:pic>
      <p:sp>
        <p:nvSpPr>
          <p:cNvPr id="5" name="CustomShape 1"/>
          <p:cNvSpPr/>
          <p:nvPr/>
        </p:nvSpPr>
        <p:spPr bwMode="auto">
          <a:xfrm>
            <a:off x="838080" y="185040"/>
            <a:ext cx="10512360" cy="132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4400" b="0" strike="noStrike" spc="-1">
                <a:solidFill>
                  <a:srgbClr val="376953"/>
                </a:solidFill>
                <a:latin typeface="Barlow Black"/>
                <a:ea typeface="Barlow Black"/>
              </a:rPr>
              <a:t>CASE STUDY: HIREVUE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6" name="CustomShape 2"/>
          <p:cNvSpPr/>
          <p:nvPr/>
        </p:nvSpPr>
        <p:spPr bwMode="auto">
          <a:xfrm>
            <a:off x="10584000" y="6480000"/>
            <a:ext cx="1607759" cy="27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GB" sz="1200" b="0" strike="noStrike" spc="-1">
                <a:solidFill>
                  <a:srgbClr val="000000"/>
                </a:solidFill>
                <a:latin typeface="Barlow"/>
                <a:ea typeface="DejaVu Sans"/>
              </a:rPr>
              <a:t>Image: hirevue.com</a:t>
            </a:r>
            <a:endParaRPr lang="en-GB" sz="1200" b="0" strike="noStrike" spc="-1">
              <a:latin typeface="Arial"/>
            </a:endParaRPr>
          </a:p>
        </p:txBody>
      </p:sp>
      <p:sp>
        <p:nvSpPr>
          <p:cNvPr id="7" name="CustomShape 3"/>
          <p:cNvSpPr/>
          <p:nvPr/>
        </p:nvSpPr>
        <p:spPr bwMode="auto">
          <a:xfrm>
            <a:off x="838080" y="1698120"/>
            <a:ext cx="5353200" cy="442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2600" b="0" strike="noStrike" spc="-1" dirty="0" err="1">
                <a:solidFill>
                  <a:srgbClr val="376953"/>
                </a:solidFill>
                <a:latin typeface="Barlow"/>
                <a:ea typeface="Barlow"/>
              </a:rPr>
              <a:t>Werkgevers</a:t>
            </a:r>
            <a:r>
              <a:rPr lang="en-US" sz="2600" b="0" strike="noStrike" spc="-1" dirty="0">
                <a:solidFill>
                  <a:srgbClr val="376953"/>
                </a:solidFill>
                <a:latin typeface="Barlow"/>
                <a:ea typeface="Barlow"/>
              </a:rPr>
              <a:t> </a:t>
            </a:r>
            <a:r>
              <a:rPr lang="en-US" sz="2600" b="0" strike="noStrike" spc="-1" dirty="0" err="1">
                <a:solidFill>
                  <a:srgbClr val="376953"/>
                </a:solidFill>
                <a:latin typeface="Barlow"/>
                <a:ea typeface="Barlow"/>
              </a:rPr>
              <a:t>gebruiken</a:t>
            </a:r>
            <a:r>
              <a:rPr lang="en-US" sz="2600" b="0" strike="noStrike" spc="-1" dirty="0">
                <a:solidFill>
                  <a:srgbClr val="376953"/>
                </a:solidFill>
                <a:latin typeface="Barlow"/>
                <a:ea typeface="Barlow"/>
              </a:rPr>
              <a:t> steeds </a:t>
            </a:r>
            <a:r>
              <a:rPr lang="en-US" sz="2600" b="0" strike="noStrike" spc="-1" dirty="0" err="1">
                <a:solidFill>
                  <a:srgbClr val="376953"/>
                </a:solidFill>
                <a:latin typeface="Barlow"/>
                <a:ea typeface="Barlow"/>
              </a:rPr>
              <a:t>meer</a:t>
            </a:r>
            <a:r>
              <a:rPr lang="en-US" sz="2600" b="0" strike="noStrike" spc="-1" dirty="0">
                <a:solidFill>
                  <a:srgbClr val="376953"/>
                </a:solidFill>
                <a:latin typeface="Barlow"/>
                <a:ea typeface="Barlow"/>
              </a:rPr>
              <a:t> </a:t>
            </a:r>
            <a:r>
              <a:rPr lang="en-US" sz="2600" b="0" strike="noStrike" spc="-1" dirty="0" err="1">
                <a:solidFill>
                  <a:srgbClr val="376953"/>
                </a:solidFill>
                <a:latin typeface="Barlow"/>
                <a:ea typeface="Barlow"/>
              </a:rPr>
              <a:t>algoritmes</a:t>
            </a:r>
            <a:r>
              <a:rPr lang="en-US" sz="2600" b="0" strike="noStrike" spc="-1" dirty="0">
                <a:solidFill>
                  <a:srgbClr val="376953"/>
                </a:solidFill>
                <a:latin typeface="Barlow"/>
                <a:ea typeface="Barlow"/>
              </a:rPr>
              <a:t> in </a:t>
            </a:r>
            <a:r>
              <a:rPr lang="en-US" sz="2600" b="0" strike="noStrike" spc="-1" dirty="0" err="1">
                <a:solidFill>
                  <a:srgbClr val="376953"/>
                </a:solidFill>
                <a:latin typeface="Barlow"/>
                <a:ea typeface="Barlow"/>
              </a:rPr>
              <a:t>hun</a:t>
            </a:r>
            <a:r>
              <a:rPr lang="en-US" sz="2600" b="0" strike="noStrike" spc="-1" dirty="0">
                <a:solidFill>
                  <a:srgbClr val="376953"/>
                </a:solidFill>
                <a:latin typeface="Barlow"/>
                <a:ea typeface="Barlow"/>
              </a:rPr>
              <a:t> </a:t>
            </a:r>
            <a:r>
              <a:rPr lang="en-US" sz="2600" b="0" strike="noStrike" spc="-1" dirty="0" err="1">
                <a:solidFill>
                  <a:srgbClr val="376953"/>
                </a:solidFill>
                <a:latin typeface="Barlow"/>
                <a:ea typeface="Barlow"/>
              </a:rPr>
              <a:t>sollicitatieprocedures</a:t>
            </a:r>
            <a:endParaRPr lang="en-US" sz="2600" b="0" strike="noStrike" spc="-1" dirty="0">
              <a:solidFill>
                <a:srgbClr val="376953"/>
              </a:solidFill>
              <a:latin typeface="Barlow"/>
              <a:ea typeface="Barlow"/>
            </a:endParaRPr>
          </a:p>
          <a:p>
            <a:pPr>
              <a:lnSpc>
                <a:spcPct val="100000"/>
              </a:lnSpc>
              <a:defRPr/>
            </a:pPr>
            <a:endParaRPr lang="en-GB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en-US" sz="2600" b="0" strike="noStrike" spc="-1" dirty="0" err="1">
                <a:solidFill>
                  <a:srgbClr val="376953"/>
                </a:solidFill>
                <a:latin typeface="Barlow"/>
                <a:ea typeface="Barlow"/>
              </a:rPr>
              <a:t>Hirevue</a:t>
            </a:r>
            <a:r>
              <a:rPr lang="en-US" sz="2600" b="0" strike="noStrike" spc="-1" dirty="0">
                <a:solidFill>
                  <a:srgbClr val="376953"/>
                </a:solidFill>
                <a:latin typeface="Barlow"/>
                <a:ea typeface="Barlow"/>
              </a:rPr>
              <a:t> software is </a:t>
            </a:r>
            <a:r>
              <a:rPr lang="en-US" sz="2600" b="0" strike="noStrike" spc="-1" dirty="0" err="1">
                <a:solidFill>
                  <a:srgbClr val="376953"/>
                </a:solidFill>
                <a:latin typeface="Barlow"/>
                <a:ea typeface="Barlow"/>
              </a:rPr>
              <a:t>getraind</a:t>
            </a:r>
            <a:r>
              <a:rPr lang="en-US" sz="2600" b="0" strike="noStrike" spc="-1" dirty="0">
                <a:solidFill>
                  <a:srgbClr val="376953"/>
                </a:solidFill>
                <a:latin typeface="Barlow"/>
                <a:ea typeface="Barlow"/>
              </a:rPr>
              <a:t> </a:t>
            </a:r>
            <a:r>
              <a:rPr lang="nl-NL" sz="2600" spc="-1" dirty="0">
                <a:solidFill>
                  <a:srgbClr val="376953"/>
                </a:solidFill>
                <a:latin typeface="Barlow"/>
                <a:ea typeface="Barlow"/>
              </a:rPr>
              <a:t>om te kijken naar meer dan 15.000 eigenschappen die worden uitgedrukt in digitale interviews</a:t>
            </a:r>
            <a:r>
              <a:rPr lang="en-US" sz="2600" b="0" strike="noStrike" spc="-1" dirty="0">
                <a:solidFill>
                  <a:srgbClr val="376953"/>
                </a:solidFill>
                <a:latin typeface="Barlow"/>
                <a:ea typeface="Barlow"/>
              </a:rPr>
              <a:t>.</a:t>
            </a:r>
          </a:p>
          <a:p>
            <a:pPr>
              <a:lnSpc>
                <a:spcPct val="100000"/>
              </a:lnSpc>
              <a:defRPr/>
            </a:pPr>
            <a:endParaRPr lang="en-GB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en-US" sz="2600" b="0" strike="noStrike" spc="-1" dirty="0" err="1">
                <a:solidFill>
                  <a:srgbClr val="376953"/>
                </a:solidFill>
                <a:latin typeface="Barlow"/>
                <a:ea typeface="Barlow"/>
              </a:rPr>
              <a:t>Ze</a:t>
            </a:r>
            <a:r>
              <a:rPr lang="en-US" sz="2600" b="0" strike="noStrike" spc="-1" dirty="0">
                <a:solidFill>
                  <a:srgbClr val="376953"/>
                </a:solidFill>
                <a:latin typeface="Barlow"/>
                <a:ea typeface="Barlow"/>
              </a:rPr>
              <a:t> </a:t>
            </a:r>
            <a:r>
              <a:rPr lang="en-US" sz="2600" b="0" strike="noStrike" spc="-1" dirty="0" err="1">
                <a:solidFill>
                  <a:srgbClr val="376953"/>
                </a:solidFill>
                <a:latin typeface="Barlow"/>
                <a:ea typeface="Barlow"/>
              </a:rPr>
              <a:t>claimen</a:t>
            </a:r>
            <a:r>
              <a:rPr lang="en-US" sz="2600" b="0" strike="noStrike" spc="-1" dirty="0">
                <a:solidFill>
                  <a:srgbClr val="376953"/>
                </a:solidFill>
                <a:latin typeface="Barlow"/>
                <a:ea typeface="Barlow"/>
              </a:rPr>
              <a:t> </a:t>
            </a:r>
            <a:r>
              <a:rPr lang="en-US" sz="2600" b="0" strike="noStrike" spc="-1" dirty="0" err="1">
                <a:solidFill>
                  <a:srgbClr val="376953"/>
                </a:solidFill>
                <a:latin typeface="Barlow"/>
                <a:ea typeface="Barlow"/>
              </a:rPr>
              <a:t>diversiteit</a:t>
            </a:r>
            <a:r>
              <a:rPr lang="en-US" sz="2600" b="0" strike="noStrike" spc="-1" dirty="0">
                <a:solidFill>
                  <a:srgbClr val="376953"/>
                </a:solidFill>
                <a:latin typeface="Barlow"/>
                <a:ea typeface="Barlow"/>
              </a:rPr>
              <a:t> in </a:t>
            </a:r>
            <a:r>
              <a:rPr lang="en-US" sz="2600" b="0" strike="noStrike" spc="-1" dirty="0" err="1">
                <a:solidFill>
                  <a:srgbClr val="376953"/>
                </a:solidFill>
                <a:latin typeface="Barlow"/>
                <a:ea typeface="Barlow"/>
              </a:rPr>
              <a:t>aannemen</a:t>
            </a:r>
            <a:r>
              <a:rPr lang="en-US" sz="2600" b="0" strike="noStrike" spc="-1" dirty="0">
                <a:solidFill>
                  <a:srgbClr val="376953"/>
                </a:solidFill>
                <a:latin typeface="Barlow"/>
                <a:ea typeface="Barlow"/>
              </a:rPr>
              <a:t> met 16% </a:t>
            </a:r>
            <a:r>
              <a:rPr lang="nl-NL" sz="2600" b="0" strike="noStrike" spc="-1" dirty="0">
                <a:solidFill>
                  <a:srgbClr val="376953"/>
                </a:solidFill>
                <a:latin typeface="Barlow"/>
                <a:ea typeface="Barlow"/>
              </a:rPr>
              <a:t>te vergroten</a:t>
            </a:r>
            <a:endParaRPr lang="en-GB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  <a:defRPr/>
            </a:pPr>
            <a:endParaRPr lang="en-GB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defRPr/>
            </a:pPr>
            <a:endParaRPr lang="en-GB" sz="2800" b="0" strike="noStrike" spc="-1" dirty="0">
              <a:latin typeface="Arial"/>
            </a:endParaRPr>
          </a:p>
        </p:txBody>
      </p:sp>
      <p:pic>
        <p:nvPicPr>
          <p:cNvPr id="8" name="Afbeelding 7"/>
          <p:cNvPicPr/>
          <p:nvPr/>
        </p:nvPicPr>
        <p:blipFill>
          <a:blip r:embed="rId3"/>
          <a:stretch/>
        </p:blipFill>
        <p:spPr bwMode="auto">
          <a:xfrm>
            <a:off x="7158960" y="1296000"/>
            <a:ext cx="4648680" cy="460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838080" y="619920"/>
            <a:ext cx="10512360" cy="132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4400" b="0" strike="noStrike" spc="-1" dirty="0">
                <a:solidFill>
                  <a:srgbClr val="FFFFFF"/>
                </a:solidFill>
                <a:latin typeface="Barlow Black"/>
                <a:ea typeface="Barlow Black"/>
              </a:rPr>
              <a:t>POLL: </a:t>
            </a:r>
            <a:r>
              <a:rPr lang="en-US" sz="4400" spc="-1" dirty="0" err="1">
                <a:solidFill>
                  <a:srgbClr val="FFFFFF"/>
                </a:solidFill>
                <a:latin typeface="Barlow Black"/>
                <a:ea typeface="Barlow Black"/>
              </a:rPr>
              <a:t>Zijn</a:t>
            </a:r>
            <a:r>
              <a:rPr lang="en-US" sz="4400" spc="-1" dirty="0">
                <a:solidFill>
                  <a:srgbClr val="FFFFFF"/>
                </a:solidFill>
                <a:latin typeface="Barlow Black"/>
                <a:ea typeface="Barlow Black"/>
              </a:rPr>
              <a:t> </a:t>
            </a:r>
            <a:r>
              <a:rPr lang="en-US" sz="4400" spc="-1" dirty="0" err="1">
                <a:solidFill>
                  <a:srgbClr val="FFFFFF"/>
                </a:solidFill>
                <a:latin typeface="Barlow Black"/>
                <a:ea typeface="Barlow Black"/>
              </a:rPr>
              <a:t>Algoritmes</a:t>
            </a:r>
            <a:r>
              <a:rPr lang="en-US" sz="4400" spc="-1" dirty="0">
                <a:solidFill>
                  <a:srgbClr val="FFFFFF"/>
                </a:solidFill>
                <a:latin typeface="Barlow Black"/>
                <a:ea typeface="Barlow Black"/>
              </a:rPr>
              <a:t> </a:t>
            </a:r>
            <a:r>
              <a:rPr lang="en-US" sz="4400" spc="-1" dirty="0" err="1">
                <a:solidFill>
                  <a:srgbClr val="FFFFFF"/>
                </a:solidFill>
                <a:latin typeface="Barlow Black"/>
                <a:ea typeface="Barlow Black"/>
              </a:rPr>
              <a:t>neutraal</a:t>
            </a:r>
            <a:r>
              <a:rPr lang="en-US" sz="4400" b="0" strike="noStrike" spc="-1" dirty="0">
                <a:solidFill>
                  <a:srgbClr val="FFFFFF"/>
                </a:solidFill>
                <a:latin typeface="Barlow Black"/>
                <a:ea typeface="Barlow Black"/>
              </a:rPr>
              <a:t>? </a:t>
            </a:r>
            <a:endParaRPr lang="en-GB" sz="4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0" y="593065"/>
            <a:ext cx="11013120" cy="49831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371600" indent="-225719">
              <a:lnSpc>
                <a:spcPts val="1125"/>
              </a:lnSpc>
              <a:tabLst>
                <a:tab pos="0" algn="l"/>
              </a:tabLst>
              <a:defRPr/>
            </a:pPr>
            <a:endParaRPr lang="en-US" sz="6000" b="0" strike="noStrike" spc="0">
              <a:solidFill>
                <a:srgbClr val="376953"/>
              </a:solidFill>
              <a:latin typeface="Barlow SemiBold"/>
              <a:ea typeface="Barlow"/>
            </a:endParaRPr>
          </a:p>
          <a:p>
            <a:pPr marL="1371600" indent="-225719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US" sz="4400" b="1" strike="noStrike" spc="-1">
                <a:solidFill>
                  <a:srgbClr val="376953"/>
                </a:solidFill>
                <a:latin typeface="Barlow"/>
                <a:ea typeface="Barlow"/>
              </a:rPr>
              <a:t> </a:t>
            </a:r>
            <a:r>
              <a:rPr lang="en-US" sz="4400" b="1" strike="noStrike" spc="0">
                <a:solidFill>
                  <a:srgbClr val="376953"/>
                </a:solidFill>
                <a:latin typeface="Barlow"/>
                <a:ea typeface="Barlow"/>
              </a:rPr>
              <a:t>“</a:t>
            </a:r>
            <a:r>
              <a:rPr lang="en-US" sz="4400" b="1" strike="noStrike" spc="-1">
                <a:solidFill>
                  <a:srgbClr val="376953"/>
                </a:solidFill>
                <a:latin typeface="Barlow"/>
                <a:ea typeface="Barlow"/>
              </a:rPr>
              <a:t>Big data processes codify the past. They do not invent the future. Doing that requires moral imagination, and that’s something only humans can provide.”</a:t>
            </a:r>
            <a:endParaRPr lang="en-US" sz="4400" b="1" strike="noStrike" spc="0">
              <a:solidFill>
                <a:srgbClr val="376953"/>
              </a:solidFill>
              <a:latin typeface="Barlow"/>
              <a:ea typeface="Barlow"/>
            </a:endParaRPr>
          </a:p>
          <a:p>
            <a:pPr marL="1371600" indent="-225718">
              <a:lnSpc>
                <a:spcPct val="100000"/>
              </a:lnSpc>
              <a:tabLst>
                <a:tab pos="0" algn="l"/>
              </a:tabLst>
              <a:defRPr/>
            </a:pPr>
            <a:endParaRPr lang="en-GB" sz="4400" b="1" strike="noStrike" spc="0">
              <a:solidFill>
                <a:srgbClr val="376953"/>
              </a:solidFill>
              <a:latin typeface="Barlow"/>
              <a:ea typeface="Barlow"/>
            </a:endParaRPr>
          </a:p>
          <a:p>
            <a:pPr marL="1371600" indent="-225719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US" sz="3600" b="0" strike="noStrike" spc="-1">
                <a:solidFill>
                  <a:srgbClr val="376953"/>
                </a:solidFill>
                <a:latin typeface="Barlow"/>
                <a:ea typeface="Barlow"/>
              </a:rPr>
              <a:t> Cathy O'Neil, Weapons of Math Destruction</a:t>
            </a:r>
            <a:endParaRPr lang="en-GB" sz="3600" b="0" strike="noStrike" spc="-1">
              <a:latin typeface="Arial"/>
            </a:endParaRPr>
          </a:p>
        </p:txBody>
      </p:sp>
      <p:pic>
        <p:nvPicPr>
          <p:cNvPr id="5" name="Afbeelding 4"/>
          <p:cNvPicPr/>
          <p:nvPr/>
        </p:nvPicPr>
        <p:blipFill>
          <a:blip r:embed="rId2"/>
          <a:stretch/>
        </p:blipFill>
        <p:spPr bwMode="auto">
          <a:xfrm>
            <a:off x="10644120" y="196920"/>
            <a:ext cx="1415880" cy="1216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0" y="593065"/>
            <a:ext cx="11013120" cy="49831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371600" indent="-225719">
              <a:lnSpc>
                <a:spcPts val="1125"/>
              </a:lnSpc>
              <a:tabLst>
                <a:tab pos="0" algn="l"/>
              </a:tabLst>
              <a:defRPr/>
            </a:pPr>
            <a:endParaRPr lang="en-US" sz="6000" b="0" strike="noStrike" spc="0" dirty="0">
              <a:solidFill>
                <a:srgbClr val="376953"/>
              </a:solidFill>
              <a:latin typeface="Barlow SemiBold"/>
              <a:ea typeface="Barlow"/>
            </a:endParaRPr>
          </a:p>
          <a:p>
            <a:pPr marL="1371600" indent="-225719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US" sz="4400" b="1" strike="noStrike" spc="-1" dirty="0">
                <a:solidFill>
                  <a:srgbClr val="376953"/>
                </a:solidFill>
                <a:latin typeface="Barlow"/>
                <a:ea typeface="Barlow"/>
              </a:rPr>
              <a:t> </a:t>
            </a:r>
            <a:r>
              <a:rPr lang="en-US" sz="4400" b="1" strike="noStrike" spc="0" dirty="0">
                <a:solidFill>
                  <a:srgbClr val="376953"/>
                </a:solidFill>
                <a:latin typeface="Barlow"/>
                <a:ea typeface="Barlow"/>
              </a:rPr>
              <a:t>“</a:t>
            </a:r>
            <a:r>
              <a:rPr lang="nl-NL" sz="4400" b="1" dirty="0">
                <a:solidFill>
                  <a:srgbClr val="376953"/>
                </a:solidFill>
                <a:latin typeface="Barlow"/>
                <a:ea typeface="Barlow"/>
              </a:rPr>
              <a:t>Big data-processen codificeren het verleden. Ze vinden de toekomst niet uit. Om dat te doen, is morele verbeeldingskracht vereist, en dat is iets dat alleen mensen kunnen bieden</a:t>
            </a:r>
            <a:r>
              <a:rPr lang="en-US" sz="4400" b="1" dirty="0">
                <a:solidFill>
                  <a:srgbClr val="376953"/>
                </a:solidFill>
                <a:latin typeface="Barlow"/>
                <a:ea typeface="Barlow"/>
              </a:rPr>
              <a:t>.”</a:t>
            </a:r>
          </a:p>
          <a:p>
            <a:pPr marL="1371600" indent="-225718">
              <a:lnSpc>
                <a:spcPct val="100000"/>
              </a:lnSpc>
              <a:tabLst>
                <a:tab pos="0" algn="l"/>
              </a:tabLst>
              <a:defRPr/>
            </a:pPr>
            <a:endParaRPr lang="en-GB" sz="4400" b="1" strike="noStrike" spc="0" dirty="0">
              <a:solidFill>
                <a:srgbClr val="376953"/>
              </a:solidFill>
              <a:latin typeface="Barlow"/>
              <a:ea typeface="Barlow"/>
            </a:endParaRPr>
          </a:p>
          <a:p>
            <a:pPr marL="1371600" indent="-225719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US" sz="3600" b="0" strike="noStrike" spc="-1" dirty="0">
                <a:solidFill>
                  <a:srgbClr val="376953"/>
                </a:solidFill>
                <a:latin typeface="Barlow"/>
                <a:ea typeface="Barlow"/>
              </a:rPr>
              <a:t> Cathy O'Neil, Weapons of Math Destruction</a:t>
            </a:r>
            <a:endParaRPr lang="en-GB" sz="3600" b="0" strike="noStrike" spc="-1" dirty="0">
              <a:latin typeface="Arial"/>
            </a:endParaRPr>
          </a:p>
        </p:txBody>
      </p:sp>
      <p:pic>
        <p:nvPicPr>
          <p:cNvPr id="5" name="Afbeelding 4"/>
          <p:cNvPicPr/>
          <p:nvPr/>
        </p:nvPicPr>
        <p:blipFill>
          <a:blip r:embed="rId2"/>
          <a:stretch/>
        </p:blipFill>
        <p:spPr bwMode="auto">
          <a:xfrm>
            <a:off x="10644120" y="196920"/>
            <a:ext cx="1415880" cy="12160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43684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/>
          <p:nvPr/>
        </p:nvPicPr>
        <p:blipFill>
          <a:blip r:embed="rId2"/>
          <a:stretch/>
        </p:blipFill>
        <p:spPr bwMode="auto">
          <a:xfrm>
            <a:off x="10644120" y="196920"/>
            <a:ext cx="1415880" cy="1216080"/>
          </a:xfrm>
          <a:prstGeom prst="rect">
            <a:avLst/>
          </a:prstGeom>
          <a:ln>
            <a:noFill/>
          </a:ln>
        </p:spPr>
      </p:pic>
      <p:sp>
        <p:nvSpPr>
          <p:cNvPr id="5" name="CustomShape 1"/>
          <p:cNvSpPr/>
          <p:nvPr/>
        </p:nvSpPr>
        <p:spPr bwMode="auto">
          <a:xfrm>
            <a:off x="838080" y="401040"/>
            <a:ext cx="10512360" cy="132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4400" b="0" strike="noStrike" spc="-1" dirty="0" err="1">
                <a:solidFill>
                  <a:srgbClr val="376953"/>
                </a:solidFill>
                <a:latin typeface="Barlow Black"/>
                <a:ea typeface="Barlow Black"/>
              </a:rPr>
              <a:t>Richtlijnen</a:t>
            </a:r>
            <a:r>
              <a:rPr lang="en-US" sz="4400" b="0" strike="noStrike" spc="-1" dirty="0">
                <a:solidFill>
                  <a:srgbClr val="376953"/>
                </a:solidFill>
                <a:latin typeface="Barlow Black"/>
                <a:ea typeface="Barlow Black"/>
              </a:rPr>
              <a:t> om </a:t>
            </a:r>
            <a:r>
              <a:rPr lang="en-US" sz="4400" b="0" strike="noStrike" spc="-1" dirty="0" err="1">
                <a:solidFill>
                  <a:srgbClr val="376953"/>
                </a:solidFill>
                <a:latin typeface="Barlow Black"/>
                <a:ea typeface="Barlow Black"/>
              </a:rPr>
              <a:t>kritisch</a:t>
            </a:r>
            <a:r>
              <a:rPr lang="en-US" sz="4400" b="0" strike="noStrike" spc="-1" dirty="0">
                <a:solidFill>
                  <a:srgbClr val="376953"/>
                </a:solidFill>
                <a:latin typeface="Barlow Black"/>
                <a:ea typeface="Barlow Black"/>
              </a:rPr>
              <a:t> </a:t>
            </a:r>
            <a:r>
              <a:rPr lang="en-US" sz="4400" b="0" strike="noStrike" spc="-1" dirty="0" err="1">
                <a:solidFill>
                  <a:srgbClr val="376953"/>
                </a:solidFill>
                <a:latin typeface="Barlow Black"/>
                <a:ea typeface="Barlow Black"/>
              </a:rPr>
              <a:t>naar</a:t>
            </a:r>
            <a:r>
              <a:rPr lang="en-US" sz="4400" b="0" strike="noStrike" spc="-1" dirty="0">
                <a:solidFill>
                  <a:srgbClr val="376953"/>
                </a:solidFill>
                <a:latin typeface="Barlow Black"/>
                <a:ea typeface="Barlow Black"/>
              </a:rPr>
              <a:t> </a:t>
            </a:r>
            <a:r>
              <a:rPr lang="en-US" sz="4400" b="0" strike="noStrike" spc="-1" dirty="0" err="1">
                <a:solidFill>
                  <a:srgbClr val="376953"/>
                </a:solidFill>
                <a:latin typeface="Barlow Black"/>
                <a:ea typeface="Barlow Black"/>
              </a:rPr>
              <a:t>algoritmes</a:t>
            </a:r>
            <a:r>
              <a:rPr lang="en-US" sz="4400" b="0" strike="noStrike" spc="-1" dirty="0">
                <a:solidFill>
                  <a:srgbClr val="376953"/>
                </a:solidFill>
                <a:latin typeface="Barlow Black"/>
                <a:ea typeface="Barlow Black"/>
              </a:rPr>
              <a:t> </a:t>
            </a:r>
            <a:r>
              <a:rPr lang="en-US" sz="4400" b="0" strike="noStrike" spc="-1" dirty="0" err="1">
                <a:solidFill>
                  <a:srgbClr val="376953"/>
                </a:solidFill>
                <a:latin typeface="Barlow Black"/>
                <a:ea typeface="Barlow Black"/>
              </a:rPr>
              <a:t>te</a:t>
            </a:r>
            <a:r>
              <a:rPr lang="en-US" sz="4400" b="0" strike="noStrike" spc="-1" dirty="0">
                <a:solidFill>
                  <a:srgbClr val="376953"/>
                </a:solidFill>
                <a:latin typeface="Barlow Black"/>
                <a:ea typeface="Barlow Black"/>
              </a:rPr>
              <a:t> </a:t>
            </a:r>
            <a:r>
              <a:rPr lang="en-US" sz="4400" b="0" strike="noStrike" spc="-1" dirty="0" err="1">
                <a:solidFill>
                  <a:srgbClr val="376953"/>
                </a:solidFill>
                <a:latin typeface="Barlow Black"/>
                <a:ea typeface="Barlow Black"/>
              </a:rPr>
              <a:t>kijken</a:t>
            </a:r>
            <a:endParaRPr lang="en-GB" sz="4400" b="0" strike="noStrike" spc="-1" dirty="0">
              <a:latin typeface="Arial"/>
            </a:endParaRPr>
          </a:p>
        </p:txBody>
      </p:sp>
      <p:sp>
        <p:nvSpPr>
          <p:cNvPr id="6" name="CustomShape 2"/>
          <p:cNvSpPr/>
          <p:nvPr/>
        </p:nvSpPr>
        <p:spPr bwMode="auto">
          <a:xfrm>
            <a:off x="838440" y="1914840"/>
            <a:ext cx="6793200" cy="41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nl-NL" sz="2800" spc="-1" dirty="0">
                <a:solidFill>
                  <a:srgbClr val="376953"/>
                </a:solidFill>
                <a:latin typeface="Barlow"/>
                <a:ea typeface="Barlow"/>
              </a:rPr>
              <a:t>Algoritmes komen we dagelijks tegen, ze zijn er in alle soorten en maten. </a:t>
            </a:r>
          </a:p>
          <a:p>
            <a:pPr>
              <a:lnSpc>
                <a:spcPct val="100000"/>
              </a:lnSpc>
              <a:defRPr/>
            </a:pPr>
            <a:endParaRPr lang="en-GB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nl-NL" sz="2800" spc="-1" dirty="0">
                <a:solidFill>
                  <a:srgbClr val="376953"/>
                </a:solidFill>
                <a:latin typeface="Barlow"/>
                <a:ea typeface="Barlow"/>
              </a:rPr>
              <a:t>Er zitten mensen achter algoritmen met hoop, angsten en ambities. </a:t>
            </a:r>
          </a:p>
          <a:p>
            <a:pPr>
              <a:lnSpc>
                <a:spcPct val="100000"/>
              </a:lnSpc>
              <a:defRPr/>
            </a:pPr>
            <a:endParaRPr lang="nl-NL" sz="2800" spc="-1" dirty="0">
              <a:solidFill>
                <a:srgbClr val="376953"/>
              </a:solidFill>
              <a:latin typeface="Barlow"/>
              <a:ea typeface="Barlow"/>
            </a:endParaRPr>
          </a:p>
          <a:p>
            <a:pPr>
              <a:lnSpc>
                <a:spcPct val="100000"/>
              </a:lnSpc>
              <a:defRPr/>
            </a:pPr>
            <a:r>
              <a:rPr lang="nl-NL" sz="2800" spc="-1" dirty="0">
                <a:solidFill>
                  <a:srgbClr val="376953"/>
                </a:solidFill>
                <a:latin typeface="Barlow"/>
                <a:ea typeface="Barlow"/>
              </a:rPr>
              <a:t>Context is belangrijk: wie heeft het gemaakt, waarom hebben ze het gemaakt, in welke setting wordt het gebruikt? </a:t>
            </a:r>
            <a:endParaRPr lang="en-GB" sz="2800" spc="-1" dirty="0">
              <a:solidFill>
                <a:srgbClr val="376953"/>
              </a:solidFill>
              <a:latin typeface="Barlow"/>
              <a:ea typeface="Barlow"/>
            </a:endParaRPr>
          </a:p>
          <a:p>
            <a:pPr>
              <a:lnSpc>
                <a:spcPct val="100000"/>
              </a:lnSpc>
              <a:defRPr/>
            </a:pPr>
            <a:endParaRPr lang="en-GB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defRPr/>
            </a:pPr>
            <a:endParaRPr lang="en-GB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defRPr/>
            </a:pPr>
            <a:endParaRPr lang="en-GB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defRPr/>
            </a:pPr>
            <a:endParaRPr lang="en-GB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defRPr/>
            </a:pPr>
            <a:endParaRPr lang="en-GB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defRPr/>
            </a:pPr>
            <a:endParaRPr lang="en-GB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defRPr/>
            </a:pPr>
            <a:endParaRPr lang="en-GB" sz="2800" b="0" strike="noStrike" spc="-1" dirty="0">
              <a:latin typeface="Arial"/>
            </a:endParaRPr>
          </a:p>
        </p:txBody>
      </p:sp>
      <p:sp>
        <p:nvSpPr>
          <p:cNvPr id="7" name="CustomShape 3"/>
          <p:cNvSpPr/>
          <p:nvPr/>
        </p:nvSpPr>
        <p:spPr bwMode="auto">
          <a:xfrm>
            <a:off x="10656000" y="6552000"/>
            <a:ext cx="1871640" cy="27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GB" sz="1200" b="0" strike="noStrike" spc="-1">
                <a:solidFill>
                  <a:srgbClr val="000000"/>
                </a:solidFill>
                <a:latin typeface="Barlow"/>
                <a:ea typeface="DejaVu Sans"/>
              </a:rPr>
              <a:t>Image: Eiko Ojala</a:t>
            </a:r>
            <a:endParaRPr lang="en-GB" sz="1200" b="0" strike="noStrike" spc="-1">
              <a:latin typeface="Arial"/>
            </a:endParaRPr>
          </a:p>
        </p:txBody>
      </p:sp>
      <p:pic>
        <p:nvPicPr>
          <p:cNvPr id="8" name="Afbeelding 7"/>
          <p:cNvPicPr/>
          <p:nvPr/>
        </p:nvPicPr>
        <p:blipFill>
          <a:blip r:embed="rId3"/>
          <a:stretch/>
        </p:blipFill>
        <p:spPr bwMode="auto">
          <a:xfrm>
            <a:off x="7764480" y="1582200"/>
            <a:ext cx="3971160" cy="4609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/>
          <p:nvPr/>
        </p:nvPicPr>
        <p:blipFill>
          <a:blip r:embed="rId2"/>
          <a:stretch/>
        </p:blipFill>
        <p:spPr bwMode="auto">
          <a:xfrm>
            <a:off x="910440" y="-12240"/>
            <a:ext cx="10434240" cy="6854760"/>
          </a:xfrm>
          <a:prstGeom prst="rect">
            <a:avLst/>
          </a:prstGeom>
          <a:ln>
            <a:noFill/>
          </a:ln>
        </p:spPr>
      </p:pic>
      <p:sp>
        <p:nvSpPr>
          <p:cNvPr id="5" name="CustomShape 1"/>
          <p:cNvSpPr/>
          <p:nvPr/>
        </p:nvSpPr>
        <p:spPr bwMode="auto">
          <a:xfrm>
            <a:off x="9360000" y="6336000"/>
            <a:ext cx="1984680" cy="63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GB" sz="1800" b="1" strike="noStrike" spc="-1">
                <a:solidFill>
                  <a:srgbClr val="FFFFFF"/>
                </a:solidFill>
                <a:latin typeface="Barlow"/>
                <a:ea typeface="DejaVu Sans"/>
              </a:rPr>
              <a:t>Datadetoxkit.org</a:t>
            </a:r>
            <a:endParaRPr lang="en-GB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838080" y="365040"/>
            <a:ext cx="10512360" cy="132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4400" b="0" strike="noStrike" spc="-1" dirty="0" err="1">
                <a:solidFill>
                  <a:srgbClr val="376953"/>
                </a:solidFill>
                <a:latin typeface="Barlow Black"/>
                <a:ea typeface="Barlow Black"/>
              </a:rPr>
              <a:t>Basisregels</a:t>
            </a:r>
            <a:endParaRPr lang="en-GB" sz="4400" b="0" strike="noStrike" spc="-1" dirty="0"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 bwMode="auto">
          <a:xfrm>
            <a:off x="838080" y="1825560"/>
            <a:ext cx="10512360" cy="434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" name="Afbeelding 5"/>
          <p:cNvPicPr/>
          <p:nvPr/>
        </p:nvPicPr>
        <p:blipFill>
          <a:blip r:embed="rId2"/>
          <a:stretch/>
        </p:blipFill>
        <p:spPr bwMode="auto">
          <a:xfrm>
            <a:off x="10644120" y="196920"/>
            <a:ext cx="1415880" cy="1216080"/>
          </a:xfrm>
          <a:prstGeom prst="rect">
            <a:avLst/>
          </a:prstGeom>
          <a:ln>
            <a:noFill/>
          </a:ln>
        </p:spPr>
      </p:pic>
      <p:sp>
        <p:nvSpPr>
          <p:cNvPr id="7" name="CustomShape 3"/>
          <p:cNvSpPr/>
          <p:nvPr/>
        </p:nvSpPr>
        <p:spPr bwMode="auto">
          <a:xfrm>
            <a:off x="1080000" y="1656000"/>
            <a:ext cx="9286920" cy="182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16000" indent="-214920">
              <a:lnSpc>
                <a:spcPct val="90000"/>
              </a:lnSpc>
              <a:spcBef>
                <a:spcPts val="1001"/>
              </a:spcBef>
              <a:buClr>
                <a:srgbClr val="376953"/>
              </a:buClr>
              <a:buSzPct val="45000"/>
              <a:buFont typeface="Wingdings"/>
              <a:buChar char=""/>
              <a:defRPr/>
            </a:pPr>
            <a:r>
              <a:rPr lang="en-US" sz="3600" b="0" strike="noStrike" spc="-1" dirty="0">
                <a:solidFill>
                  <a:srgbClr val="376953"/>
                </a:solidFill>
                <a:latin typeface="Barlow"/>
                <a:ea typeface="Barlow"/>
              </a:rPr>
              <a:t> </a:t>
            </a:r>
            <a:r>
              <a:rPr lang="en-US" sz="3600" b="0" strike="noStrike" spc="-1" dirty="0" err="1">
                <a:solidFill>
                  <a:srgbClr val="376953"/>
                </a:solidFill>
                <a:latin typeface="Barlow"/>
                <a:ea typeface="Barlow"/>
              </a:rPr>
              <a:t>Laat</a:t>
            </a:r>
            <a:r>
              <a:rPr lang="en-US" sz="3600" b="0" strike="noStrike" spc="-1" dirty="0">
                <a:solidFill>
                  <a:srgbClr val="376953"/>
                </a:solidFill>
                <a:latin typeface="Barlow"/>
                <a:ea typeface="Barlow"/>
              </a:rPr>
              <a:t> je </a:t>
            </a:r>
            <a:r>
              <a:rPr lang="en-US" sz="3600" b="0" strike="noStrike" spc="-1" dirty="0" err="1">
                <a:solidFill>
                  <a:srgbClr val="376953"/>
                </a:solidFill>
                <a:latin typeface="Barlow"/>
                <a:ea typeface="Barlow"/>
              </a:rPr>
              <a:t>horen</a:t>
            </a:r>
            <a:r>
              <a:rPr lang="en-US" sz="3600" b="0" strike="noStrike" spc="-1" dirty="0">
                <a:solidFill>
                  <a:srgbClr val="376953"/>
                </a:solidFill>
                <a:latin typeface="Barlow"/>
                <a:ea typeface="Barlow"/>
              </a:rPr>
              <a:t> </a:t>
            </a:r>
            <a:r>
              <a:rPr lang="en-US" sz="3600" b="0" strike="noStrike" spc="-1" dirty="0" err="1">
                <a:solidFill>
                  <a:srgbClr val="376953"/>
                </a:solidFill>
                <a:latin typeface="Barlow"/>
                <a:ea typeface="Barlow"/>
              </a:rPr>
              <a:t>en</a:t>
            </a:r>
            <a:r>
              <a:rPr lang="en-US" sz="3600" b="0" strike="noStrike" spc="-1" dirty="0">
                <a:solidFill>
                  <a:srgbClr val="376953"/>
                </a:solidFill>
                <a:latin typeface="Barlow"/>
                <a:ea typeface="Barlow"/>
              </a:rPr>
              <a:t> </a:t>
            </a:r>
            <a:r>
              <a:rPr lang="en-US" sz="3600" b="0" strike="noStrike" spc="-1" dirty="0" err="1">
                <a:solidFill>
                  <a:srgbClr val="376953"/>
                </a:solidFill>
                <a:latin typeface="Barlow"/>
                <a:ea typeface="Barlow"/>
              </a:rPr>
              <a:t>luister</a:t>
            </a:r>
            <a:r>
              <a:rPr lang="en-US" sz="3600" b="0" strike="noStrike" spc="-1" dirty="0">
                <a:solidFill>
                  <a:srgbClr val="376953"/>
                </a:solidFill>
                <a:latin typeface="Barlow"/>
                <a:ea typeface="Barlow"/>
              </a:rPr>
              <a:t> </a:t>
            </a:r>
            <a:r>
              <a:rPr lang="en-US" sz="3600" b="0" strike="noStrike" spc="-1" dirty="0" err="1">
                <a:solidFill>
                  <a:srgbClr val="376953"/>
                </a:solidFill>
                <a:latin typeface="Barlow"/>
                <a:ea typeface="Barlow"/>
              </a:rPr>
              <a:t>naar</a:t>
            </a:r>
            <a:r>
              <a:rPr lang="en-US" sz="3600" b="0" strike="noStrike" spc="-1" dirty="0">
                <a:solidFill>
                  <a:srgbClr val="376953"/>
                </a:solidFill>
                <a:latin typeface="Barlow"/>
                <a:ea typeface="Barlow"/>
              </a:rPr>
              <a:t> </a:t>
            </a:r>
            <a:r>
              <a:rPr lang="en-US" sz="3600" b="0" strike="noStrike" spc="-1" dirty="0" err="1">
                <a:solidFill>
                  <a:srgbClr val="376953"/>
                </a:solidFill>
                <a:latin typeface="Barlow"/>
                <a:ea typeface="Barlow"/>
              </a:rPr>
              <a:t>elkaar</a:t>
            </a:r>
            <a:endParaRPr lang="en-GB" sz="3600" b="0" strike="noStrike" spc="-1" dirty="0">
              <a:latin typeface="Arial"/>
            </a:endParaRPr>
          </a:p>
          <a:p>
            <a:pPr marL="216000" indent="-214920">
              <a:lnSpc>
                <a:spcPct val="90000"/>
              </a:lnSpc>
              <a:spcBef>
                <a:spcPts val="1001"/>
              </a:spcBef>
              <a:buClr>
                <a:srgbClr val="376953"/>
              </a:buClr>
              <a:buSzPct val="45000"/>
              <a:buFont typeface="Wingdings"/>
              <a:buChar char=""/>
              <a:defRPr/>
            </a:pPr>
            <a:r>
              <a:rPr lang="en-US" sz="3600" b="0" strike="noStrike" spc="-1" dirty="0">
                <a:solidFill>
                  <a:srgbClr val="376953"/>
                </a:solidFill>
                <a:latin typeface="Barlow"/>
                <a:ea typeface="Barlow"/>
              </a:rPr>
              <a:t> </a:t>
            </a:r>
            <a:r>
              <a:rPr lang="en-US" sz="3600" b="0" strike="noStrike" spc="-1" dirty="0" err="1">
                <a:solidFill>
                  <a:srgbClr val="376953"/>
                </a:solidFill>
                <a:latin typeface="Barlow"/>
                <a:ea typeface="Barlow"/>
              </a:rPr>
              <a:t>Zet</a:t>
            </a:r>
            <a:r>
              <a:rPr lang="en-US" sz="3600" b="0" strike="noStrike" spc="-1" dirty="0">
                <a:solidFill>
                  <a:srgbClr val="376953"/>
                </a:solidFill>
                <a:latin typeface="Barlow"/>
                <a:ea typeface="Barlow"/>
              </a:rPr>
              <a:t> je </a:t>
            </a:r>
            <a:r>
              <a:rPr lang="en-US" sz="3600" b="0" strike="noStrike" spc="-1" dirty="0" err="1">
                <a:solidFill>
                  <a:srgbClr val="376953"/>
                </a:solidFill>
                <a:latin typeface="Barlow"/>
                <a:ea typeface="Barlow"/>
              </a:rPr>
              <a:t>microfoon</a:t>
            </a:r>
            <a:r>
              <a:rPr lang="en-US" sz="3600" b="0" strike="noStrike" spc="-1" dirty="0">
                <a:solidFill>
                  <a:srgbClr val="376953"/>
                </a:solidFill>
                <a:latin typeface="Barlow"/>
                <a:ea typeface="Barlow"/>
              </a:rPr>
              <a:t> </a:t>
            </a:r>
            <a:r>
              <a:rPr lang="en-US" sz="3600" b="0" strike="noStrike" spc="-1" dirty="0" err="1">
                <a:solidFill>
                  <a:srgbClr val="376953"/>
                </a:solidFill>
                <a:latin typeface="Barlow"/>
                <a:ea typeface="Barlow"/>
              </a:rPr>
              <a:t>uit</a:t>
            </a:r>
            <a:r>
              <a:rPr lang="en-US" sz="3600" b="0" strike="noStrike" spc="-1" dirty="0">
                <a:solidFill>
                  <a:srgbClr val="376953"/>
                </a:solidFill>
                <a:latin typeface="Barlow"/>
                <a:ea typeface="Barlow"/>
              </a:rPr>
              <a:t> </a:t>
            </a:r>
            <a:r>
              <a:rPr lang="en-US" sz="3600" b="0" strike="noStrike" spc="-1" dirty="0" err="1">
                <a:solidFill>
                  <a:srgbClr val="376953"/>
                </a:solidFill>
                <a:latin typeface="Barlow"/>
                <a:ea typeface="Barlow"/>
              </a:rPr>
              <a:t>als</a:t>
            </a:r>
            <a:r>
              <a:rPr lang="en-US" sz="3600" b="0" strike="noStrike" spc="-1" dirty="0">
                <a:solidFill>
                  <a:srgbClr val="376953"/>
                </a:solidFill>
                <a:latin typeface="Barlow"/>
                <a:ea typeface="Barlow"/>
              </a:rPr>
              <a:t> je </a:t>
            </a:r>
            <a:r>
              <a:rPr lang="en-US" sz="3600" b="0" strike="noStrike" spc="-1" dirty="0" err="1">
                <a:solidFill>
                  <a:srgbClr val="376953"/>
                </a:solidFill>
                <a:latin typeface="Barlow"/>
                <a:ea typeface="Barlow"/>
              </a:rPr>
              <a:t>niet</a:t>
            </a:r>
            <a:r>
              <a:rPr lang="en-US" sz="3600" b="0" strike="noStrike" spc="-1" dirty="0">
                <a:solidFill>
                  <a:srgbClr val="376953"/>
                </a:solidFill>
                <a:latin typeface="Barlow"/>
                <a:ea typeface="Barlow"/>
              </a:rPr>
              <a:t> </a:t>
            </a:r>
            <a:r>
              <a:rPr lang="en-US" sz="3600" b="0" strike="noStrike" spc="-1" dirty="0" err="1">
                <a:solidFill>
                  <a:srgbClr val="376953"/>
                </a:solidFill>
                <a:latin typeface="Barlow"/>
                <a:ea typeface="Barlow"/>
              </a:rPr>
              <a:t>aan</a:t>
            </a:r>
            <a:r>
              <a:rPr lang="en-US" sz="3600" b="0" strike="noStrike" spc="-1" dirty="0">
                <a:solidFill>
                  <a:srgbClr val="376953"/>
                </a:solidFill>
                <a:latin typeface="Barlow"/>
                <a:ea typeface="Barlow"/>
              </a:rPr>
              <a:t> het </a:t>
            </a:r>
            <a:r>
              <a:rPr lang="en-US" sz="3600" b="0" strike="noStrike" spc="-1" dirty="0" err="1">
                <a:solidFill>
                  <a:srgbClr val="376953"/>
                </a:solidFill>
                <a:latin typeface="Barlow"/>
                <a:ea typeface="Barlow"/>
              </a:rPr>
              <a:t>woord</a:t>
            </a:r>
            <a:r>
              <a:rPr lang="en-US" sz="3600" b="0" strike="noStrike" spc="-1" dirty="0">
                <a:solidFill>
                  <a:srgbClr val="376953"/>
                </a:solidFill>
                <a:latin typeface="Barlow"/>
                <a:ea typeface="Barlow"/>
              </a:rPr>
              <a:t> bent</a:t>
            </a:r>
            <a:endParaRPr lang="en-GB" sz="3600" b="0" strike="noStrike" spc="-1" dirty="0">
              <a:latin typeface="Arial"/>
            </a:endParaRPr>
          </a:p>
          <a:p>
            <a:pPr marL="216000" indent="-214920">
              <a:lnSpc>
                <a:spcPct val="90000"/>
              </a:lnSpc>
              <a:spcBef>
                <a:spcPts val="1001"/>
              </a:spcBef>
              <a:buClr>
                <a:srgbClr val="376953"/>
              </a:buClr>
              <a:buSzPct val="45000"/>
              <a:buFont typeface="Wingdings"/>
              <a:buChar char=""/>
              <a:defRPr/>
            </a:pPr>
            <a:r>
              <a:rPr lang="en-US" sz="3600" b="0" strike="noStrike" spc="-1" dirty="0">
                <a:solidFill>
                  <a:srgbClr val="376953"/>
                </a:solidFill>
                <a:latin typeface="Barlow"/>
                <a:ea typeface="Barlow"/>
              </a:rPr>
              <a:t> </a:t>
            </a:r>
            <a:r>
              <a:rPr lang="en-US" sz="3600" b="0" strike="noStrike" spc="-1" dirty="0" err="1">
                <a:solidFill>
                  <a:srgbClr val="376953"/>
                </a:solidFill>
                <a:latin typeface="Barlow"/>
                <a:ea typeface="Barlow"/>
              </a:rPr>
              <a:t>Veel</a:t>
            </a:r>
            <a:r>
              <a:rPr lang="en-US" sz="3600" b="0" strike="noStrike" spc="-1" dirty="0">
                <a:solidFill>
                  <a:srgbClr val="376953"/>
                </a:solidFill>
                <a:latin typeface="Barlow"/>
                <a:ea typeface="Barlow"/>
              </a:rPr>
              <a:t> </a:t>
            </a:r>
            <a:r>
              <a:rPr lang="en-US" sz="3600" b="0" strike="noStrike" spc="-1" dirty="0" err="1">
                <a:solidFill>
                  <a:srgbClr val="376953"/>
                </a:solidFill>
                <a:latin typeface="Barlow"/>
                <a:ea typeface="Barlow"/>
              </a:rPr>
              <a:t>plezier</a:t>
            </a:r>
            <a:r>
              <a:rPr lang="en-US" sz="3600" b="0" strike="noStrike" spc="-1" dirty="0">
                <a:solidFill>
                  <a:srgbClr val="376953"/>
                </a:solidFill>
                <a:latin typeface="Barlow"/>
                <a:ea typeface="Barlow"/>
              </a:rPr>
              <a:t>! </a:t>
            </a:r>
            <a:endParaRPr lang="en-GB" sz="36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/>
          <p:nvPr/>
        </p:nvPicPr>
        <p:blipFill>
          <a:blip r:embed="rId2"/>
          <a:srcRect l="1002" t="-10827" r="16283" b="17504"/>
          <a:stretch/>
        </p:blipFill>
        <p:spPr bwMode="auto">
          <a:xfrm>
            <a:off x="-5760" y="-930240"/>
            <a:ext cx="12189600" cy="7781039"/>
          </a:xfrm>
          <a:prstGeom prst="rect">
            <a:avLst/>
          </a:prstGeom>
          <a:ln>
            <a:noFill/>
          </a:ln>
        </p:spPr>
      </p:pic>
      <p:sp>
        <p:nvSpPr>
          <p:cNvPr id="5" name="CustomShape 1"/>
          <p:cNvSpPr/>
          <p:nvPr/>
        </p:nvSpPr>
        <p:spPr bwMode="auto">
          <a:xfrm>
            <a:off x="410400" y="2136600"/>
            <a:ext cx="7354080" cy="263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nl-NL" sz="7200" b="0" strike="noStrike" spc="-1">
                <a:solidFill>
                  <a:srgbClr val="FFFFFF"/>
                </a:solidFill>
                <a:latin typeface="Barlow Black"/>
                <a:ea typeface="Barlow Black"/>
              </a:rPr>
              <a:t>Bedankt</a:t>
            </a:r>
            <a:r>
              <a:rPr lang="en-US" sz="7200" b="0" strike="noStrike" spc="-1">
                <a:solidFill>
                  <a:srgbClr val="FFFFFF"/>
                </a:solidFill>
                <a:latin typeface="Barlow Black"/>
                <a:ea typeface="Barlow Black"/>
              </a:rPr>
              <a:t>!</a:t>
            </a:r>
            <a:r>
              <a:rPr lang="en-US" sz="720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lang="en-GB" sz="7200" b="0" strike="noStrike" spc="-1" dirty="0">
              <a:latin typeface="Arial"/>
            </a:endParaRPr>
          </a:p>
        </p:txBody>
      </p:sp>
      <p:pic>
        <p:nvPicPr>
          <p:cNvPr id="6" name="Afbeelding 5"/>
          <p:cNvPicPr/>
          <p:nvPr/>
        </p:nvPicPr>
        <p:blipFill>
          <a:blip r:embed="rId3"/>
          <a:stretch/>
        </p:blipFill>
        <p:spPr bwMode="auto">
          <a:xfrm>
            <a:off x="410400" y="230040"/>
            <a:ext cx="1773360" cy="1441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62A186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501120" y="4440240"/>
            <a:ext cx="10663200" cy="176075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4400" spc="-1" dirty="0">
                <a:solidFill>
                  <a:srgbClr val="FFFFFF"/>
                </a:solidFill>
                <a:latin typeface="Barlow Black"/>
                <a:ea typeface="Barlow Black"/>
              </a:rPr>
              <a:t>DEEL</a:t>
            </a:r>
            <a:r>
              <a:rPr lang="en-US" sz="4400" b="0" strike="noStrike" spc="-1" dirty="0">
                <a:solidFill>
                  <a:srgbClr val="FFFFFF"/>
                </a:solidFill>
                <a:latin typeface="Barlow Black"/>
                <a:ea typeface="Barlow Black"/>
              </a:rPr>
              <a:t> 1: </a:t>
            </a:r>
            <a:br>
              <a:rPr dirty="0"/>
            </a:br>
            <a:r>
              <a:rPr lang="en-US" sz="4400" spc="-1" dirty="0">
                <a:solidFill>
                  <a:srgbClr val="FFFFFF"/>
                </a:solidFill>
                <a:latin typeface="Barlow Black"/>
              </a:rPr>
              <a:t>BESLISSINGEN NEMEN</a:t>
            </a:r>
            <a:endParaRPr lang="en-GB" sz="4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334872" y="365040"/>
            <a:ext cx="10512360" cy="132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4400" b="0" strike="noStrike" spc="-1" dirty="0">
                <a:solidFill>
                  <a:srgbClr val="FFFFFF"/>
                </a:solidFill>
                <a:latin typeface="Barlow Black"/>
                <a:ea typeface="Barlow Black"/>
              </a:rPr>
              <a:t>OPWARMEN...</a:t>
            </a:r>
            <a:endParaRPr lang="en-GB" sz="4400" b="0" strike="noStrike" spc="-1" dirty="0"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 bwMode="auto">
          <a:xfrm>
            <a:off x="334872" y="2129327"/>
            <a:ext cx="6431400" cy="434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r>
              <a:rPr lang="en-US" sz="3600" b="1" strike="noStrike" spc="-1" dirty="0" err="1">
                <a:solidFill>
                  <a:srgbClr val="FFFFFF"/>
                </a:solidFill>
                <a:latin typeface="Barlow"/>
                <a:ea typeface="Barlow"/>
              </a:rPr>
              <a:t>Jouw</a:t>
            </a:r>
            <a:r>
              <a:rPr lang="en-US" sz="3600" b="1" strike="noStrike" spc="-1" dirty="0">
                <a:solidFill>
                  <a:srgbClr val="FFFFFF"/>
                </a:solidFill>
                <a:latin typeface="Barlow"/>
                <a:ea typeface="Barlow"/>
              </a:rPr>
              <a:t> </a:t>
            </a:r>
            <a:r>
              <a:rPr lang="en-US" sz="3600" b="1" strike="noStrike" spc="-1" dirty="0" err="1">
                <a:solidFill>
                  <a:srgbClr val="FFFFFF"/>
                </a:solidFill>
                <a:latin typeface="Barlow"/>
                <a:ea typeface="Barlow"/>
              </a:rPr>
              <a:t>favoriete</a:t>
            </a:r>
            <a:r>
              <a:rPr lang="en-US" sz="3600" b="1" strike="noStrike" spc="-1" dirty="0">
                <a:solidFill>
                  <a:srgbClr val="FFFFFF"/>
                </a:solidFill>
                <a:latin typeface="Barlow"/>
                <a:ea typeface="Barlow"/>
              </a:rPr>
              <a:t> (lunch)</a:t>
            </a:r>
            <a:r>
              <a:rPr lang="en-US" sz="3600" b="1" strike="noStrike" spc="-1" dirty="0" err="1">
                <a:solidFill>
                  <a:srgbClr val="FFFFFF"/>
                </a:solidFill>
                <a:latin typeface="Barlow"/>
                <a:ea typeface="Barlow"/>
              </a:rPr>
              <a:t>recept</a:t>
            </a:r>
            <a:r>
              <a:rPr lang="en-US" sz="3600" b="1" strike="noStrike" spc="-1" dirty="0">
                <a:solidFill>
                  <a:srgbClr val="FFFFFF"/>
                </a:solidFill>
                <a:latin typeface="Barlow"/>
                <a:ea typeface="Barlow"/>
              </a:rPr>
              <a:t>…</a:t>
            </a:r>
            <a:endParaRPr lang="en-GB" sz="36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endParaRPr lang="en-GB" sz="36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r>
              <a:rPr lang="en-US" sz="3600" b="1" strike="noStrike" spc="-1" dirty="0">
                <a:solidFill>
                  <a:srgbClr val="FFFFFF"/>
                </a:solidFill>
                <a:latin typeface="Barlow"/>
                <a:ea typeface="Barlow"/>
              </a:rPr>
              <a:t>Wat </a:t>
            </a:r>
            <a:r>
              <a:rPr lang="en-US" sz="3600" b="1" strike="noStrike" spc="-1" dirty="0" err="1">
                <a:solidFill>
                  <a:srgbClr val="FFFFFF"/>
                </a:solidFill>
                <a:latin typeface="Barlow"/>
                <a:ea typeface="Barlow"/>
              </a:rPr>
              <a:t>heb</a:t>
            </a:r>
            <a:r>
              <a:rPr lang="en-US" sz="3600" b="1" strike="noStrike" spc="-1" dirty="0">
                <a:solidFill>
                  <a:srgbClr val="FFFFFF"/>
                </a:solidFill>
                <a:latin typeface="Barlow"/>
                <a:ea typeface="Barlow"/>
              </a:rPr>
              <a:t> je </a:t>
            </a:r>
            <a:r>
              <a:rPr lang="en-US" sz="3600" b="1" strike="noStrike" spc="-1" dirty="0" err="1">
                <a:solidFill>
                  <a:srgbClr val="FFFFFF"/>
                </a:solidFill>
                <a:latin typeface="Barlow"/>
                <a:ea typeface="Barlow"/>
              </a:rPr>
              <a:t>aan</a:t>
            </a:r>
            <a:r>
              <a:rPr lang="en-US" sz="3600" b="1" strike="noStrike" spc="-1" dirty="0">
                <a:solidFill>
                  <a:srgbClr val="FFFFFF"/>
                </a:solidFill>
                <a:latin typeface="Barlow"/>
                <a:ea typeface="Barlow"/>
              </a:rPr>
              <a:t> </a:t>
            </a:r>
            <a:r>
              <a:rPr lang="en-US" sz="3600" b="1" strike="noStrike" spc="-1" dirty="0" err="1">
                <a:solidFill>
                  <a:srgbClr val="FFFFFF"/>
                </a:solidFill>
                <a:latin typeface="Barlow"/>
                <a:ea typeface="Barlow"/>
              </a:rPr>
              <a:t>jouw</a:t>
            </a:r>
            <a:r>
              <a:rPr lang="en-US" sz="3600" b="1" strike="noStrike" spc="-1" dirty="0">
                <a:solidFill>
                  <a:srgbClr val="FFFFFF"/>
                </a:solidFill>
                <a:latin typeface="Barlow"/>
                <a:ea typeface="Barlow"/>
              </a:rPr>
              <a:t> </a:t>
            </a:r>
            <a:r>
              <a:rPr lang="en-US" sz="3600" b="1" strike="noStrike" spc="-1" dirty="0" err="1">
                <a:solidFill>
                  <a:srgbClr val="FFFFFF"/>
                </a:solidFill>
                <a:latin typeface="Barlow"/>
                <a:ea typeface="Barlow"/>
              </a:rPr>
              <a:t>recept</a:t>
            </a:r>
            <a:r>
              <a:rPr lang="en-US" sz="3600" b="1" strike="noStrike" spc="-1" dirty="0">
                <a:solidFill>
                  <a:srgbClr val="FFFFFF"/>
                </a:solidFill>
                <a:latin typeface="Barlow"/>
                <a:ea typeface="Barlow"/>
              </a:rPr>
              <a:t> </a:t>
            </a:r>
            <a:r>
              <a:rPr lang="en-US" sz="3600" b="1" strike="noStrike" spc="-1" dirty="0" err="1">
                <a:solidFill>
                  <a:srgbClr val="FFFFFF"/>
                </a:solidFill>
                <a:latin typeface="Barlow"/>
                <a:ea typeface="Barlow"/>
              </a:rPr>
              <a:t>veranderd</a:t>
            </a:r>
            <a:r>
              <a:rPr lang="en-US" sz="3600" b="1" strike="noStrike" spc="-1" dirty="0">
                <a:solidFill>
                  <a:srgbClr val="FFFFFF"/>
                </a:solidFill>
                <a:latin typeface="Barlow"/>
                <a:ea typeface="Barlow"/>
              </a:rPr>
              <a:t> </a:t>
            </a:r>
            <a:r>
              <a:rPr lang="en-US" sz="3600" b="1" spc="-1" dirty="0">
                <a:solidFill>
                  <a:srgbClr val="FFFFFF"/>
                </a:solidFill>
                <a:latin typeface="Barlow"/>
                <a:ea typeface="Barlow"/>
              </a:rPr>
              <a:t>door de </a:t>
            </a:r>
            <a:r>
              <a:rPr lang="en-US" sz="3600" b="1" spc="-1" dirty="0" err="1">
                <a:solidFill>
                  <a:srgbClr val="FFFFFF"/>
                </a:solidFill>
                <a:latin typeface="Barlow"/>
                <a:ea typeface="Barlow"/>
              </a:rPr>
              <a:t>tijd</a:t>
            </a:r>
            <a:r>
              <a:rPr lang="en-US" sz="3600" b="1" spc="-1" dirty="0">
                <a:solidFill>
                  <a:srgbClr val="FFFFFF"/>
                </a:solidFill>
                <a:latin typeface="Barlow"/>
                <a:ea typeface="Barlow"/>
              </a:rPr>
              <a:t>? </a:t>
            </a: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r>
              <a:rPr lang="en-US" sz="3600" b="1" spc="-1" dirty="0">
                <a:solidFill>
                  <a:srgbClr val="FFFFFF"/>
                </a:solidFill>
                <a:latin typeface="Barlow"/>
                <a:ea typeface="Barlow"/>
              </a:rPr>
              <a:t>Hoe </a:t>
            </a:r>
            <a:r>
              <a:rPr lang="en-US" sz="3600" b="1" spc="-1" dirty="0" err="1">
                <a:solidFill>
                  <a:srgbClr val="FFFFFF"/>
                </a:solidFill>
                <a:latin typeface="Barlow"/>
                <a:ea typeface="Barlow"/>
              </a:rPr>
              <a:t>heb</a:t>
            </a:r>
            <a:r>
              <a:rPr lang="en-US" sz="3600" b="1" spc="-1" dirty="0">
                <a:solidFill>
                  <a:srgbClr val="FFFFFF"/>
                </a:solidFill>
                <a:latin typeface="Barlow"/>
                <a:ea typeface="Barlow"/>
              </a:rPr>
              <a:t> je het </a:t>
            </a:r>
            <a:r>
              <a:rPr lang="en-US" sz="3600" b="1" spc="-1" dirty="0" err="1">
                <a:solidFill>
                  <a:srgbClr val="FFFFFF"/>
                </a:solidFill>
                <a:latin typeface="Barlow"/>
                <a:ea typeface="Barlow"/>
              </a:rPr>
              <a:t>recept</a:t>
            </a:r>
            <a:r>
              <a:rPr lang="en-US" sz="3600" b="1" spc="-1" dirty="0">
                <a:solidFill>
                  <a:srgbClr val="FFFFFF"/>
                </a:solidFill>
                <a:latin typeface="Barlow"/>
                <a:ea typeface="Barlow"/>
              </a:rPr>
              <a:t> </a:t>
            </a:r>
            <a:r>
              <a:rPr lang="en-US" sz="3600" b="1" i="1" spc="-1" dirty="0" err="1">
                <a:solidFill>
                  <a:srgbClr val="FFFFFF"/>
                </a:solidFill>
                <a:latin typeface="Barlow"/>
                <a:ea typeface="Barlow"/>
              </a:rPr>
              <a:t>eigen</a:t>
            </a:r>
            <a:r>
              <a:rPr lang="en-US" sz="3600" b="1" spc="-1" dirty="0">
                <a:solidFill>
                  <a:srgbClr val="FFFFFF"/>
                </a:solidFill>
                <a:latin typeface="Barlow"/>
                <a:ea typeface="Barlow"/>
              </a:rPr>
              <a:t> </a:t>
            </a:r>
            <a:r>
              <a:rPr lang="en-US" sz="3600" b="1" spc="-1" dirty="0" err="1">
                <a:solidFill>
                  <a:srgbClr val="FFFFFF"/>
                </a:solidFill>
                <a:latin typeface="Barlow"/>
                <a:ea typeface="Barlow"/>
              </a:rPr>
              <a:t>gemaakt</a:t>
            </a:r>
            <a:r>
              <a:rPr lang="en-US" sz="3600" b="1" spc="-1" dirty="0">
                <a:solidFill>
                  <a:srgbClr val="FFFFFF"/>
                </a:solidFill>
                <a:latin typeface="Barlow"/>
                <a:ea typeface="Barlow"/>
              </a:rPr>
              <a:t>? </a:t>
            </a:r>
            <a:endParaRPr lang="en-GB" sz="3600" b="0" strike="noStrike" spc="-1" dirty="0">
              <a:latin typeface="Arial"/>
            </a:endParaRPr>
          </a:p>
        </p:txBody>
      </p:sp>
      <p:sp>
        <p:nvSpPr>
          <p:cNvPr id="6" name="Ovaal 5"/>
          <p:cNvSpPr/>
          <p:nvPr/>
        </p:nvSpPr>
        <p:spPr bwMode="auto">
          <a:xfrm>
            <a:off x="5968559" y="3352799"/>
            <a:ext cx="254952" cy="344872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921059" y="1881005"/>
            <a:ext cx="4937629" cy="3288461"/>
          </a:xfrm>
          <a:prstGeom prst="ellipse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664200" y="516600"/>
            <a:ext cx="10512360" cy="132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4400" b="0" strike="noStrike" spc="-1" dirty="0">
                <a:solidFill>
                  <a:srgbClr val="376953"/>
                </a:solidFill>
                <a:latin typeface="Barlow Black"/>
                <a:ea typeface="Barlow Black"/>
              </a:rPr>
              <a:t>Wat zit </a:t>
            </a:r>
            <a:r>
              <a:rPr lang="en-US" sz="4400" b="0" strike="noStrike" spc="-1" dirty="0" err="1">
                <a:solidFill>
                  <a:srgbClr val="376953"/>
                </a:solidFill>
                <a:latin typeface="Barlow Black"/>
                <a:ea typeface="Barlow Black"/>
              </a:rPr>
              <a:t>er</a:t>
            </a:r>
            <a:r>
              <a:rPr lang="en-US" sz="4400" b="0" strike="noStrike" spc="-1" dirty="0">
                <a:solidFill>
                  <a:srgbClr val="376953"/>
                </a:solidFill>
                <a:latin typeface="Barlow Black"/>
                <a:ea typeface="Barlow Black"/>
              </a:rPr>
              <a:t> in </a:t>
            </a:r>
            <a:r>
              <a:rPr lang="en-US" sz="4400" b="0" strike="noStrike" spc="-1" dirty="0" err="1">
                <a:solidFill>
                  <a:srgbClr val="376953"/>
                </a:solidFill>
                <a:latin typeface="Barlow Black"/>
                <a:ea typeface="Barlow Black"/>
              </a:rPr>
              <a:t>een</a:t>
            </a:r>
            <a:r>
              <a:rPr lang="en-US" sz="4400" b="0" strike="noStrike" spc="-1" dirty="0">
                <a:solidFill>
                  <a:srgbClr val="376953"/>
                </a:solidFill>
                <a:latin typeface="Barlow Black"/>
                <a:ea typeface="Barlow Black"/>
              </a:rPr>
              <a:t> </a:t>
            </a:r>
            <a:r>
              <a:rPr lang="en-US" sz="4400" b="0" strike="noStrike" spc="-1" dirty="0" err="1">
                <a:solidFill>
                  <a:srgbClr val="376953"/>
                </a:solidFill>
                <a:latin typeface="Barlow Black"/>
                <a:ea typeface="Barlow Black"/>
              </a:rPr>
              <a:t>algoritme</a:t>
            </a:r>
            <a:r>
              <a:rPr lang="en-US" sz="4400" b="0" strike="noStrike" spc="-1" dirty="0">
                <a:solidFill>
                  <a:srgbClr val="376953"/>
                </a:solidFill>
                <a:latin typeface="Barlow Black"/>
                <a:ea typeface="Barlow Black"/>
              </a:rPr>
              <a:t>?</a:t>
            </a:r>
            <a:endParaRPr lang="en-GB" sz="4400" b="0" strike="noStrike" spc="-1" dirty="0">
              <a:latin typeface="Arial"/>
            </a:endParaRPr>
          </a:p>
        </p:txBody>
      </p:sp>
      <p:pic>
        <p:nvPicPr>
          <p:cNvPr id="5" name="Afbeelding 4"/>
          <p:cNvPicPr/>
          <p:nvPr/>
        </p:nvPicPr>
        <p:blipFill>
          <a:blip r:embed="rId2"/>
          <a:stretch/>
        </p:blipFill>
        <p:spPr bwMode="auto">
          <a:xfrm>
            <a:off x="10644120" y="196920"/>
            <a:ext cx="1415880" cy="1216080"/>
          </a:xfrm>
          <a:prstGeom prst="rect">
            <a:avLst/>
          </a:prstGeom>
          <a:ln>
            <a:noFill/>
          </a:ln>
        </p:spPr>
      </p:pic>
      <p:sp>
        <p:nvSpPr>
          <p:cNvPr id="6" name="CustomShape 2"/>
          <p:cNvSpPr/>
          <p:nvPr/>
        </p:nvSpPr>
        <p:spPr bwMode="auto">
          <a:xfrm>
            <a:off x="3219480" y="2088000"/>
            <a:ext cx="1962000" cy="57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r>
              <a:rPr lang="en-US" sz="3600" b="0" strike="noStrike" spc="-1" dirty="0" err="1">
                <a:solidFill>
                  <a:srgbClr val="376953"/>
                </a:solidFill>
                <a:latin typeface="Barlow"/>
                <a:ea typeface="Barlow"/>
              </a:rPr>
              <a:t>Invoer</a:t>
            </a:r>
            <a:endParaRPr lang="en-GB" sz="36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endParaRPr lang="en-GB" sz="36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endParaRPr lang="en-GB" sz="3600" b="0" strike="noStrike" spc="-1" dirty="0">
              <a:latin typeface="Arial"/>
            </a:endParaRPr>
          </a:p>
        </p:txBody>
      </p:sp>
      <p:sp>
        <p:nvSpPr>
          <p:cNvPr id="7" name="CustomShape 3"/>
          <p:cNvSpPr/>
          <p:nvPr/>
        </p:nvSpPr>
        <p:spPr bwMode="auto">
          <a:xfrm>
            <a:off x="5832000" y="2121120"/>
            <a:ext cx="1992192" cy="684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998"/>
              </a:spcBef>
              <a:tabLst>
                <a:tab pos="0" algn="l"/>
              </a:tabLst>
              <a:defRPr/>
            </a:pPr>
            <a:r>
              <a:rPr lang="nl-NL" sz="3600" b="0" strike="noStrike" spc="-1" dirty="0">
                <a:solidFill>
                  <a:srgbClr val="376953"/>
                </a:solidFill>
                <a:latin typeface="Barlow"/>
                <a:ea typeface="Barlow"/>
              </a:rPr>
              <a:t>Methode</a:t>
            </a:r>
            <a:endParaRPr lang="en-GB" sz="36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998"/>
              </a:spcBef>
              <a:tabLst>
                <a:tab pos="0" algn="l"/>
              </a:tabLst>
              <a:defRPr/>
            </a:pPr>
            <a:endParaRPr lang="en-GB" sz="36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998"/>
              </a:spcBef>
              <a:tabLst>
                <a:tab pos="0" algn="l"/>
              </a:tabLst>
              <a:defRPr/>
            </a:pPr>
            <a:endParaRPr lang="en-GB" sz="3600" b="0" strike="noStrike" spc="-1" dirty="0">
              <a:latin typeface="Arial"/>
            </a:endParaRPr>
          </a:p>
        </p:txBody>
      </p:sp>
      <p:sp>
        <p:nvSpPr>
          <p:cNvPr id="8" name="CustomShape 4"/>
          <p:cNvSpPr/>
          <p:nvPr/>
        </p:nvSpPr>
        <p:spPr bwMode="auto">
          <a:xfrm>
            <a:off x="8496000" y="2085840"/>
            <a:ext cx="1704456" cy="50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998"/>
              </a:spcBef>
              <a:tabLst>
                <a:tab pos="0" algn="l"/>
              </a:tabLst>
              <a:defRPr/>
            </a:pPr>
            <a:r>
              <a:rPr lang="nl-NL" sz="3600" b="0" strike="noStrike" spc="-1" dirty="0">
                <a:solidFill>
                  <a:srgbClr val="376953"/>
                </a:solidFill>
                <a:latin typeface="Barlow"/>
                <a:ea typeface="Barlow"/>
              </a:rPr>
              <a:t>Uitvoer</a:t>
            </a:r>
            <a:endParaRPr lang="en-GB" sz="36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998"/>
              </a:spcBef>
              <a:tabLst>
                <a:tab pos="0" algn="l"/>
              </a:tabLst>
              <a:defRPr/>
            </a:pPr>
            <a:endParaRPr lang="en-GB" sz="36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998"/>
              </a:spcBef>
              <a:tabLst>
                <a:tab pos="0" algn="l"/>
              </a:tabLst>
              <a:defRPr/>
            </a:pPr>
            <a:endParaRPr lang="en-GB" sz="3600" b="0" strike="noStrike" spc="-1" dirty="0">
              <a:latin typeface="Arial"/>
            </a:endParaRPr>
          </a:p>
        </p:txBody>
      </p:sp>
      <p:sp>
        <p:nvSpPr>
          <p:cNvPr id="9" name="CustomShape 5"/>
          <p:cNvSpPr/>
          <p:nvPr/>
        </p:nvSpPr>
        <p:spPr bwMode="auto">
          <a:xfrm>
            <a:off x="699480" y="2158200"/>
            <a:ext cx="1962000" cy="57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r>
              <a:rPr lang="en-GB" sz="3600" spc="-1" dirty="0" err="1">
                <a:solidFill>
                  <a:srgbClr val="376953"/>
                </a:solidFill>
                <a:latin typeface="Barlow"/>
                <a:ea typeface="Barlow"/>
              </a:rPr>
              <a:t>Doel</a:t>
            </a:r>
            <a:endParaRPr lang="en-GB" sz="3600" spc="-1" dirty="0">
              <a:solidFill>
                <a:srgbClr val="376953"/>
              </a:solidFill>
              <a:latin typeface="Barlow"/>
              <a:ea typeface="Barlow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endParaRPr lang="en-GB" sz="36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endParaRPr lang="en-GB" sz="3600" b="0" strike="noStrike" spc="-1" dirty="0">
              <a:latin typeface="Arial"/>
            </a:endParaRPr>
          </a:p>
        </p:txBody>
      </p:sp>
      <p:sp>
        <p:nvSpPr>
          <p:cNvPr id="10" name=" 9"/>
          <p:cNvSpPr/>
          <p:nvPr/>
        </p:nvSpPr>
        <p:spPr bwMode="auto">
          <a:xfrm>
            <a:off x="5968559" y="3352799"/>
            <a:ext cx="254916" cy="24387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/>
          <a:srcRect l="4482" t="35176" r="2188" b="16727"/>
          <a:stretch/>
        </p:blipFill>
        <p:spPr bwMode="auto">
          <a:xfrm>
            <a:off x="790199" y="3021120"/>
            <a:ext cx="2142513" cy="1471804"/>
          </a:xfrm>
          <a:prstGeom prst="rect">
            <a:avLst/>
          </a:prstGeom>
          <a:ln w="38099">
            <a:solidFill>
              <a:schemeClr val="accent6">
                <a:lumMod val="50196"/>
              </a:schemeClr>
            </a:solidFill>
            <a:prstDash val="solid"/>
          </a:ln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/>
          <a:srcRect l="4482" t="35176" r="2188" b="16727"/>
          <a:stretch/>
        </p:blipFill>
        <p:spPr bwMode="auto">
          <a:xfrm>
            <a:off x="8501607" y="2989674"/>
            <a:ext cx="2142513" cy="1471803"/>
          </a:xfrm>
          <a:prstGeom prst="rect">
            <a:avLst/>
          </a:prstGeom>
          <a:ln w="38099">
            <a:solidFill>
              <a:schemeClr val="accent6">
                <a:lumMod val="50196"/>
              </a:schemeClr>
            </a:solidFill>
            <a:prstDash val="solid"/>
          </a:ln>
        </p:spPr>
      </p:pic>
      <p:sp>
        <p:nvSpPr>
          <p:cNvPr id="13" name=" 12"/>
          <p:cNvSpPr/>
          <p:nvPr/>
        </p:nvSpPr>
        <p:spPr bwMode="auto">
          <a:xfrm>
            <a:off x="9219347" y="2615258"/>
            <a:ext cx="83649" cy="80026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4"/>
          <a:srcRect t="35282"/>
          <a:stretch/>
        </p:blipFill>
        <p:spPr bwMode="auto">
          <a:xfrm>
            <a:off x="3219480" y="3034633"/>
            <a:ext cx="2232419" cy="1444777"/>
          </a:xfrm>
          <a:prstGeom prst="rect">
            <a:avLst/>
          </a:prstGeom>
          <a:ln w="38099">
            <a:solidFill>
              <a:schemeClr val="accent6">
                <a:lumMod val="50196"/>
              </a:schemeClr>
            </a:solidFill>
            <a:prstDash val="solid"/>
          </a:ln>
        </p:spPr>
      </p:pic>
      <p:sp>
        <p:nvSpPr>
          <p:cNvPr id="15" name=" 14"/>
          <p:cNvSpPr/>
          <p:nvPr/>
        </p:nvSpPr>
        <p:spPr bwMode="auto">
          <a:xfrm>
            <a:off x="5968559" y="3352799"/>
            <a:ext cx="254916" cy="24387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6" name=" 15"/>
          <p:cNvSpPr/>
          <p:nvPr/>
        </p:nvSpPr>
        <p:spPr bwMode="auto">
          <a:xfrm>
            <a:off x="11872559" y="2493643"/>
            <a:ext cx="63200" cy="60463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5"/>
          <a:srcRect b="5704"/>
          <a:stretch/>
        </p:blipFill>
        <p:spPr bwMode="auto">
          <a:xfrm>
            <a:off x="5778198" y="3034633"/>
            <a:ext cx="2361523" cy="1485277"/>
          </a:xfrm>
          <a:prstGeom prst="rect">
            <a:avLst/>
          </a:prstGeom>
          <a:ln w="38099">
            <a:solidFill>
              <a:schemeClr val="accent6">
                <a:lumMod val="50196"/>
              </a:schemeClr>
            </a:solidFill>
            <a:prstDash val="solid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838080" y="365040"/>
            <a:ext cx="10512360" cy="132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4400" b="0" strike="noStrike" spc="-1" dirty="0">
                <a:solidFill>
                  <a:srgbClr val="376953"/>
                </a:solidFill>
                <a:latin typeface="Barlow Black"/>
                <a:ea typeface="Barlow Black"/>
              </a:rPr>
              <a:t>Wat is </a:t>
            </a:r>
            <a:r>
              <a:rPr lang="en-US" sz="4400" b="0" strike="noStrike" spc="-1" dirty="0" err="1">
                <a:solidFill>
                  <a:srgbClr val="376953"/>
                </a:solidFill>
                <a:latin typeface="Barlow Black"/>
                <a:ea typeface="Barlow Black"/>
              </a:rPr>
              <a:t>een</a:t>
            </a:r>
            <a:r>
              <a:rPr lang="en-US" sz="4400" b="0" strike="noStrike" spc="-1" dirty="0">
                <a:solidFill>
                  <a:srgbClr val="376953"/>
                </a:solidFill>
                <a:latin typeface="Barlow Black"/>
                <a:ea typeface="Barlow Black"/>
              </a:rPr>
              <a:t> computer </a:t>
            </a:r>
            <a:r>
              <a:rPr lang="en-US" sz="4400" b="0" strike="noStrike" spc="-1" dirty="0" err="1">
                <a:solidFill>
                  <a:srgbClr val="376953"/>
                </a:solidFill>
                <a:latin typeface="Barlow Black"/>
                <a:ea typeface="Barlow Black"/>
              </a:rPr>
              <a:t>algoritme</a:t>
            </a:r>
            <a:r>
              <a:rPr lang="en-US" sz="4400" b="0" strike="noStrike" spc="-1" dirty="0">
                <a:solidFill>
                  <a:srgbClr val="376953"/>
                </a:solidFill>
                <a:latin typeface="Barlow Black"/>
                <a:ea typeface="Barlow Black"/>
              </a:rPr>
              <a:t>?</a:t>
            </a:r>
            <a:endParaRPr lang="en-GB" sz="4400" b="0" strike="noStrike" spc="-1" dirty="0"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 bwMode="auto">
          <a:xfrm>
            <a:off x="838080" y="1698120"/>
            <a:ext cx="5353200" cy="442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r>
              <a:rPr lang="en-US" sz="3600" b="0" strike="noStrike" spc="-1" dirty="0">
                <a:solidFill>
                  <a:srgbClr val="376953"/>
                </a:solidFill>
                <a:latin typeface="Barlow"/>
                <a:ea typeface="Barlow"/>
              </a:rPr>
              <a:t>In </a:t>
            </a:r>
            <a:r>
              <a:rPr lang="en-US" sz="3600" b="0" strike="noStrike" spc="-1" dirty="0" err="1">
                <a:solidFill>
                  <a:srgbClr val="376953"/>
                </a:solidFill>
                <a:latin typeface="Barlow"/>
                <a:ea typeface="Barlow"/>
              </a:rPr>
              <a:t>technologie</a:t>
            </a:r>
            <a:r>
              <a:rPr lang="en-US" sz="3600" spc="-1" dirty="0">
                <a:solidFill>
                  <a:srgbClr val="376953"/>
                </a:solidFill>
                <a:latin typeface="Barlow"/>
                <a:ea typeface="Barlow"/>
              </a:rPr>
              <a:t>, </a:t>
            </a:r>
            <a:r>
              <a:rPr lang="en-US" sz="3600" spc="-1" dirty="0" err="1">
                <a:solidFill>
                  <a:srgbClr val="376953"/>
                </a:solidFill>
                <a:latin typeface="Barlow"/>
                <a:ea typeface="Barlow"/>
              </a:rPr>
              <a:t>een</a:t>
            </a:r>
            <a:r>
              <a:rPr lang="en-US" sz="3600" spc="-1" dirty="0">
                <a:solidFill>
                  <a:srgbClr val="376953"/>
                </a:solidFill>
                <a:latin typeface="Barlow"/>
                <a:ea typeface="Barlow"/>
              </a:rPr>
              <a:t> </a:t>
            </a:r>
            <a:r>
              <a:rPr lang="en-US" sz="3600" spc="-1" dirty="0" err="1">
                <a:solidFill>
                  <a:srgbClr val="376953"/>
                </a:solidFill>
                <a:latin typeface="Barlow"/>
                <a:ea typeface="Barlow"/>
              </a:rPr>
              <a:t>algoritme</a:t>
            </a:r>
            <a:r>
              <a:rPr lang="en-US" sz="3600" spc="-1" dirty="0">
                <a:solidFill>
                  <a:srgbClr val="376953"/>
                </a:solidFill>
                <a:latin typeface="Barlow"/>
                <a:ea typeface="Barlow"/>
              </a:rPr>
              <a:t> is </a:t>
            </a:r>
            <a:r>
              <a:rPr lang="en-US" sz="3600" spc="-1" dirty="0" err="1">
                <a:solidFill>
                  <a:srgbClr val="376953"/>
                </a:solidFill>
                <a:latin typeface="Barlow"/>
                <a:ea typeface="Barlow"/>
              </a:rPr>
              <a:t>een</a:t>
            </a:r>
            <a:r>
              <a:rPr lang="en-US" sz="3600" spc="-1" dirty="0">
                <a:solidFill>
                  <a:srgbClr val="376953"/>
                </a:solidFill>
                <a:latin typeface="Barlow"/>
                <a:ea typeface="Barlow"/>
              </a:rPr>
              <a:t> set van regels </a:t>
            </a:r>
            <a:r>
              <a:rPr lang="en-US" sz="3600" spc="-1" dirty="0" err="1">
                <a:solidFill>
                  <a:srgbClr val="376953"/>
                </a:solidFill>
                <a:latin typeface="Barlow"/>
                <a:ea typeface="Barlow"/>
              </a:rPr>
              <a:t>voor</a:t>
            </a:r>
            <a:r>
              <a:rPr lang="en-US" sz="3600" spc="-1" dirty="0">
                <a:solidFill>
                  <a:srgbClr val="376953"/>
                </a:solidFill>
                <a:latin typeface="Barlow"/>
                <a:ea typeface="Barlow"/>
              </a:rPr>
              <a:t> </a:t>
            </a:r>
            <a:r>
              <a:rPr lang="en-US" sz="3600" spc="-1" dirty="0" err="1">
                <a:solidFill>
                  <a:srgbClr val="376953"/>
                </a:solidFill>
                <a:latin typeface="Barlow"/>
                <a:ea typeface="Barlow"/>
              </a:rPr>
              <a:t>een</a:t>
            </a:r>
            <a:r>
              <a:rPr lang="en-US" sz="3600" spc="-1" dirty="0">
                <a:solidFill>
                  <a:srgbClr val="376953"/>
                </a:solidFill>
                <a:latin typeface="Barlow"/>
                <a:ea typeface="Barlow"/>
              </a:rPr>
              <a:t> computer om </a:t>
            </a:r>
            <a:r>
              <a:rPr lang="en-US" sz="3600" spc="-1" dirty="0" err="1">
                <a:solidFill>
                  <a:srgbClr val="376953"/>
                </a:solidFill>
                <a:latin typeface="Barlow"/>
                <a:ea typeface="Barlow"/>
              </a:rPr>
              <a:t>een</a:t>
            </a:r>
            <a:r>
              <a:rPr lang="en-US" sz="3600" spc="-1" dirty="0">
                <a:solidFill>
                  <a:srgbClr val="376953"/>
                </a:solidFill>
                <a:latin typeface="Barlow"/>
                <a:ea typeface="Barlow"/>
              </a:rPr>
              <a:t> </a:t>
            </a:r>
            <a:r>
              <a:rPr lang="en-US" sz="3600" spc="-1" dirty="0" err="1">
                <a:solidFill>
                  <a:srgbClr val="376953"/>
                </a:solidFill>
                <a:latin typeface="Barlow"/>
                <a:ea typeface="Barlow"/>
              </a:rPr>
              <a:t>specifiek</a:t>
            </a:r>
            <a:r>
              <a:rPr lang="en-US" sz="3600" spc="-1" dirty="0">
                <a:solidFill>
                  <a:srgbClr val="376953"/>
                </a:solidFill>
                <a:latin typeface="Barlow"/>
                <a:ea typeface="Barlow"/>
              </a:rPr>
              <a:t> </a:t>
            </a:r>
            <a:r>
              <a:rPr lang="en-US" sz="3600" spc="-1" dirty="0" err="1">
                <a:solidFill>
                  <a:srgbClr val="376953"/>
                </a:solidFill>
                <a:latin typeface="Barlow"/>
                <a:ea typeface="Barlow"/>
              </a:rPr>
              <a:t>probleem</a:t>
            </a:r>
            <a:r>
              <a:rPr lang="en-US" sz="3600" spc="-1" dirty="0">
                <a:solidFill>
                  <a:srgbClr val="376953"/>
                </a:solidFill>
                <a:latin typeface="Barlow"/>
                <a:ea typeface="Barlow"/>
              </a:rPr>
              <a:t> op </a:t>
            </a:r>
            <a:r>
              <a:rPr lang="en-US" sz="3600" spc="-1" dirty="0" err="1">
                <a:solidFill>
                  <a:srgbClr val="376953"/>
                </a:solidFill>
                <a:latin typeface="Barlow"/>
                <a:ea typeface="Barlow"/>
              </a:rPr>
              <a:t>te</a:t>
            </a:r>
            <a:r>
              <a:rPr lang="en-US" sz="3600" spc="-1" dirty="0">
                <a:solidFill>
                  <a:srgbClr val="376953"/>
                </a:solidFill>
                <a:latin typeface="Barlow"/>
                <a:ea typeface="Barlow"/>
              </a:rPr>
              <a:t> </a:t>
            </a:r>
            <a:r>
              <a:rPr lang="en-US" sz="3600" spc="-1" dirty="0" err="1">
                <a:solidFill>
                  <a:srgbClr val="376953"/>
                </a:solidFill>
                <a:latin typeface="Barlow"/>
                <a:ea typeface="Barlow"/>
              </a:rPr>
              <a:t>lossen</a:t>
            </a:r>
            <a:r>
              <a:rPr lang="en-US" sz="3600" spc="-1" dirty="0">
                <a:solidFill>
                  <a:srgbClr val="376953"/>
                </a:solidFill>
                <a:latin typeface="Barlow"/>
                <a:ea typeface="Barlow"/>
              </a:rPr>
              <a:t> met </a:t>
            </a:r>
            <a:r>
              <a:rPr lang="en-US" sz="3600" spc="-1" dirty="0" err="1">
                <a:solidFill>
                  <a:srgbClr val="376953"/>
                </a:solidFill>
                <a:latin typeface="Barlow"/>
                <a:ea typeface="Barlow"/>
              </a:rPr>
              <a:t>een</a:t>
            </a:r>
            <a:r>
              <a:rPr lang="en-US" sz="3600" spc="-1" dirty="0">
                <a:solidFill>
                  <a:srgbClr val="376953"/>
                </a:solidFill>
                <a:latin typeface="Barlow"/>
                <a:ea typeface="Barlow"/>
              </a:rPr>
              <a:t> </a:t>
            </a:r>
            <a:r>
              <a:rPr lang="en-US" sz="3600" spc="-1" dirty="0" err="1">
                <a:solidFill>
                  <a:srgbClr val="376953"/>
                </a:solidFill>
                <a:latin typeface="Barlow"/>
                <a:ea typeface="Barlow"/>
              </a:rPr>
              <a:t>specifiek</a:t>
            </a:r>
            <a:r>
              <a:rPr lang="en-US" sz="3600" spc="-1" dirty="0">
                <a:solidFill>
                  <a:srgbClr val="376953"/>
                </a:solidFill>
                <a:latin typeface="Barlow"/>
                <a:ea typeface="Barlow"/>
              </a:rPr>
              <a:t> </a:t>
            </a:r>
            <a:r>
              <a:rPr lang="en-US" sz="3600" spc="-1" dirty="0" err="1">
                <a:solidFill>
                  <a:srgbClr val="376953"/>
                </a:solidFill>
                <a:latin typeface="Barlow"/>
                <a:ea typeface="Barlow"/>
              </a:rPr>
              <a:t>doel</a:t>
            </a:r>
            <a:r>
              <a:rPr lang="en-US" sz="3600" spc="-1" dirty="0">
                <a:solidFill>
                  <a:srgbClr val="376953"/>
                </a:solidFill>
                <a:latin typeface="Barlow"/>
                <a:ea typeface="Barlow"/>
              </a:rPr>
              <a:t> of </a:t>
            </a:r>
            <a:r>
              <a:rPr lang="en-US" sz="3600" spc="-1" dirty="0" err="1">
                <a:solidFill>
                  <a:srgbClr val="376953"/>
                </a:solidFill>
                <a:latin typeface="Barlow"/>
                <a:ea typeface="Barlow"/>
              </a:rPr>
              <a:t>uitvoer</a:t>
            </a:r>
            <a:r>
              <a:rPr lang="en-US" sz="3600" spc="-1" dirty="0">
                <a:solidFill>
                  <a:srgbClr val="376953"/>
                </a:solidFill>
                <a:latin typeface="Barlow"/>
                <a:ea typeface="Barlow"/>
              </a:rPr>
              <a:t>. </a:t>
            </a:r>
            <a:endParaRPr lang="en-GB" sz="3600" b="0" strike="noStrike" spc="-1" dirty="0">
              <a:latin typeface="Arial"/>
            </a:endParaRPr>
          </a:p>
        </p:txBody>
      </p:sp>
      <p:pic>
        <p:nvPicPr>
          <p:cNvPr id="6" name="Afbeelding 5"/>
          <p:cNvPicPr/>
          <p:nvPr/>
        </p:nvPicPr>
        <p:blipFill>
          <a:blip r:embed="rId2"/>
          <a:stretch/>
        </p:blipFill>
        <p:spPr bwMode="auto">
          <a:xfrm>
            <a:off x="10644120" y="196920"/>
            <a:ext cx="1415880" cy="1216080"/>
          </a:xfrm>
          <a:prstGeom prst="rect">
            <a:avLst/>
          </a:prstGeom>
          <a:ln>
            <a:noFill/>
          </a:ln>
        </p:spPr>
      </p:pic>
      <p:sp>
        <p:nvSpPr>
          <p:cNvPr id="7" name="CustomShape 3"/>
          <p:cNvSpPr/>
          <p:nvPr/>
        </p:nvSpPr>
        <p:spPr bwMode="auto">
          <a:xfrm>
            <a:off x="9288000" y="6423480"/>
            <a:ext cx="2757240" cy="27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GB" sz="1200" b="0" strike="noStrike" spc="-1">
                <a:solidFill>
                  <a:srgbClr val="000000"/>
                </a:solidFill>
                <a:latin typeface="Barlow"/>
                <a:ea typeface="DejaVu Sans"/>
              </a:rPr>
              <a:t>Illustration: Tim Cook, New York Times</a:t>
            </a:r>
            <a:endParaRPr lang="en-GB" sz="1200" b="0" strike="noStrike" spc="-1">
              <a:latin typeface="Arial"/>
            </a:endParaRPr>
          </a:p>
        </p:txBody>
      </p:sp>
      <p:pic>
        <p:nvPicPr>
          <p:cNvPr id="8" name="Afbeelding 7"/>
          <p:cNvPicPr/>
          <p:nvPr/>
        </p:nvPicPr>
        <p:blipFill>
          <a:blip r:embed="rId3"/>
          <a:stretch/>
        </p:blipFill>
        <p:spPr bwMode="auto">
          <a:xfrm>
            <a:off x="6079320" y="1730160"/>
            <a:ext cx="5151960" cy="3885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664200" y="1116000"/>
            <a:ext cx="7471440" cy="132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4400" b="0" u="sng" strike="noStrike" spc="-1" dirty="0" err="1">
                <a:solidFill>
                  <a:srgbClr val="FFFFFF"/>
                </a:solidFill>
                <a:latin typeface="Barlow Black"/>
                <a:ea typeface="Barlow Black"/>
              </a:rPr>
              <a:t>Activiteiten</a:t>
            </a:r>
            <a:r>
              <a:rPr lang="en-US" sz="4400" b="0" u="sng" strike="noStrike" spc="-1" dirty="0">
                <a:solidFill>
                  <a:srgbClr val="FFFFFF"/>
                </a:solidFill>
                <a:latin typeface="Barlow Black"/>
                <a:ea typeface="Barlow Black"/>
              </a:rPr>
              <a:t> in duo’s: </a:t>
            </a:r>
            <a:endParaRPr lang="en-GB" sz="4400" b="0" strike="noStrike" spc="-1" dirty="0">
              <a:latin typeface="Arial"/>
            </a:endParaRPr>
          </a:p>
          <a:p>
            <a:pPr>
              <a:lnSpc>
                <a:spcPct val="90000"/>
              </a:lnSpc>
              <a:defRPr/>
            </a:pPr>
            <a:r>
              <a:rPr lang="en-US" sz="3600" spc="-1" dirty="0">
                <a:solidFill>
                  <a:srgbClr val="FFFFFF"/>
                </a:solidFill>
                <a:latin typeface="Barlow Black"/>
                <a:ea typeface="Barlow Black"/>
              </a:rPr>
              <a:t>Lilly </a:t>
            </a:r>
            <a:r>
              <a:rPr lang="en-US" sz="3600" spc="-1" dirty="0" err="1">
                <a:solidFill>
                  <a:srgbClr val="FFFFFF"/>
                </a:solidFill>
                <a:latin typeface="Barlow Black"/>
                <a:ea typeface="Barlow Black"/>
              </a:rPr>
              <a:t>viert</a:t>
            </a:r>
            <a:r>
              <a:rPr lang="en-US" sz="3600" spc="-1" dirty="0">
                <a:solidFill>
                  <a:srgbClr val="FFFFFF"/>
                </a:solidFill>
                <a:latin typeface="Barlow Black"/>
                <a:ea typeface="Barlow Black"/>
              </a:rPr>
              <a:t> </a:t>
            </a:r>
            <a:r>
              <a:rPr lang="en-US" sz="3600" spc="-1" dirty="0" err="1">
                <a:solidFill>
                  <a:srgbClr val="FFFFFF"/>
                </a:solidFill>
                <a:latin typeface="Barlow Black"/>
                <a:ea typeface="Barlow Black"/>
              </a:rPr>
              <a:t>haar</a:t>
            </a:r>
            <a:r>
              <a:rPr lang="en-US" sz="3600" spc="-1" dirty="0">
                <a:solidFill>
                  <a:srgbClr val="FFFFFF"/>
                </a:solidFill>
                <a:latin typeface="Barlow Black"/>
                <a:ea typeface="Barlow Black"/>
              </a:rPr>
              <a:t> </a:t>
            </a:r>
            <a:r>
              <a:rPr lang="en-US" sz="3600" spc="-1" dirty="0" err="1">
                <a:solidFill>
                  <a:srgbClr val="FFFFFF"/>
                </a:solidFill>
                <a:latin typeface="Barlow Black"/>
                <a:ea typeface="Barlow Black"/>
              </a:rPr>
              <a:t>verjaardag</a:t>
            </a:r>
            <a:r>
              <a:rPr lang="en-US" sz="3600" spc="-1" dirty="0">
                <a:solidFill>
                  <a:srgbClr val="FFFFFF"/>
                </a:solidFill>
                <a:latin typeface="Barlow Black"/>
                <a:ea typeface="Barlow Black"/>
              </a:rPr>
              <a:t> </a:t>
            </a:r>
            <a:r>
              <a:rPr lang="en-US" sz="3600" spc="-1" dirty="0" err="1">
                <a:solidFill>
                  <a:srgbClr val="FFFFFF"/>
                </a:solidFill>
                <a:latin typeface="Barlow Black"/>
                <a:ea typeface="Barlow Black"/>
              </a:rPr>
              <a:t>en</a:t>
            </a:r>
            <a:r>
              <a:rPr lang="en-US" sz="3600" spc="-1" dirty="0">
                <a:solidFill>
                  <a:srgbClr val="FFFFFF"/>
                </a:solidFill>
                <a:latin typeface="Barlow Black"/>
                <a:ea typeface="Barlow Black"/>
              </a:rPr>
              <a:t> je </a:t>
            </a:r>
            <a:r>
              <a:rPr lang="en-US" sz="3600" spc="-1" dirty="0" err="1">
                <a:solidFill>
                  <a:srgbClr val="FFFFFF"/>
                </a:solidFill>
                <a:latin typeface="Barlow Black"/>
                <a:ea typeface="Barlow Black"/>
              </a:rPr>
              <a:t>gaat</a:t>
            </a:r>
            <a:r>
              <a:rPr lang="en-US" sz="3600" spc="-1" dirty="0">
                <a:solidFill>
                  <a:srgbClr val="FFFFFF"/>
                </a:solidFill>
                <a:latin typeface="Barlow Black"/>
                <a:ea typeface="Barlow Black"/>
              </a:rPr>
              <a:t> </a:t>
            </a:r>
            <a:r>
              <a:rPr lang="en-US" sz="3600" spc="-1" dirty="0" err="1">
                <a:solidFill>
                  <a:srgbClr val="FFFFFF"/>
                </a:solidFill>
                <a:latin typeface="Barlow Black"/>
                <a:ea typeface="Barlow Black"/>
              </a:rPr>
              <a:t>een</a:t>
            </a:r>
            <a:r>
              <a:rPr lang="en-US" sz="3600" spc="-1" dirty="0">
                <a:solidFill>
                  <a:srgbClr val="FFFFFF"/>
                </a:solidFill>
                <a:latin typeface="Barlow Black"/>
                <a:ea typeface="Barlow Black"/>
              </a:rPr>
              <a:t> </a:t>
            </a:r>
            <a:r>
              <a:rPr lang="en-US" sz="3600" spc="-1" dirty="0" err="1">
                <a:solidFill>
                  <a:srgbClr val="FFFFFF"/>
                </a:solidFill>
                <a:latin typeface="Barlow Black"/>
                <a:ea typeface="Barlow Black"/>
              </a:rPr>
              <a:t>kado</a:t>
            </a:r>
            <a:r>
              <a:rPr lang="en-US" sz="3600" spc="-1" dirty="0">
                <a:solidFill>
                  <a:srgbClr val="FFFFFF"/>
                </a:solidFill>
                <a:latin typeface="Barlow Black"/>
                <a:ea typeface="Barlow Black"/>
              </a:rPr>
              <a:t> </a:t>
            </a:r>
            <a:r>
              <a:rPr lang="en-US" sz="3600" spc="-1" dirty="0" err="1">
                <a:solidFill>
                  <a:srgbClr val="FFFFFF"/>
                </a:solidFill>
                <a:latin typeface="Barlow Black"/>
                <a:ea typeface="Barlow Black"/>
              </a:rPr>
              <a:t>kopen</a:t>
            </a:r>
            <a:r>
              <a:rPr lang="en-US" sz="3600" spc="-1" dirty="0">
                <a:solidFill>
                  <a:srgbClr val="FFFFFF"/>
                </a:solidFill>
                <a:latin typeface="Barlow Black"/>
                <a:ea typeface="Barlow Black"/>
              </a:rPr>
              <a:t>. </a:t>
            </a:r>
            <a:r>
              <a:rPr lang="en-US" sz="3600" spc="-1" dirty="0" err="1">
                <a:solidFill>
                  <a:srgbClr val="FFFFFF"/>
                </a:solidFill>
                <a:latin typeface="Barlow Black"/>
                <a:ea typeface="Barlow Black"/>
              </a:rPr>
              <a:t>Bedenk</a:t>
            </a:r>
            <a:r>
              <a:rPr lang="en-US" sz="3600" spc="-1" dirty="0">
                <a:solidFill>
                  <a:srgbClr val="FFFFFF"/>
                </a:solidFill>
                <a:latin typeface="Barlow Black"/>
                <a:ea typeface="Barlow Black"/>
              </a:rPr>
              <a:t> </a:t>
            </a:r>
            <a:r>
              <a:rPr lang="en-US" sz="3600" spc="-1" dirty="0" err="1">
                <a:solidFill>
                  <a:srgbClr val="FFFFFF"/>
                </a:solidFill>
                <a:latin typeface="Barlow Black"/>
                <a:ea typeface="Barlow Black"/>
              </a:rPr>
              <a:t>samen</a:t>
            </a:r>
            <a:r>
              <a:rPr lang="en-US" sz="3600" spc="-1" dirty="0">
                <a:solidFill>
                  <a:srgbClr val="FFFFFF"/>
                </a:solidFill>
                <a:latin typeface="Barlow Black"/>
                <a:ea typeface="Barlow Black"/>
              </a:rPr>
              <a:t> </a:t>
            </a:r>
            <a:r>
              <a:rPr lang="en-US" sz="3600" spc="-1" dirty="0" err="1">
                <a:solidFill>
                  <a:srgbClr val="FFFFFF"/>
                </a:solidFill>
                <a:latin typeface="Barlow Black"/>
                <a:ea typeface="Barlow Black"/>
              </a:rPr>
              <a:t>een</a:t>
            </a:r>
            <a:r>
              <a:rPr lang="en-US" sz="3600" spc="-1" dirty="0">
                <a:solidFill>
                  <a:srgbClr val="FFFFFF"/>
                </a:solidFill>
                <a:latin typeface="Barlow Black"/>
                <a:ea typeface="Barlow Black"/>
              </a:rPr>
              <a:t> </a:t>
            </a:r>
            <a:r>
              <a:rPr lang="en-US" sz="3600" spc="-1" dirty="0" err="1">
                <a:solidFill>
                  <a:srgbClr val="FFFFFF"/>
                </a:solidFill>
                <a:latin typeface="Barlow Black"/>
                <a:ea typeface="Barlow Black"/>
              </a:rPr>
              <a:t>algoritme</a:t>
            </a:r>
            <a:r>
              <a:rPr lang="en-US" sz="3600" spc="-1" dirty="0">
                <a:solidFill>
                  <a:srgbClr val="FFFFFF"/>
                </a:solidFill>
                <a:latin typeface="Barlow Black"/>
                <a:ea typeface="Barlow Black"/>
              </a:rPr>
              <a:t> door de </a:t>
            </a:r>
            <a:r>
              <a:rPr lang="en-US" sz="3600" spc="-1" dirty="0" err="1">
                <a:solidFill>
                  <a:srgbClr val="FFFFFF"/>
                </a:solidFill>
                <a:latin typeface="Barlow Black"/>
                <a:ea typeface="Barlow Black"/>
              </a:rPr>
              <a:t>volgende</a:t>
            </a:r>
            <a:r>
              <a:rPr lang="en-US" sz="3600" spc="-1" dirty="0">
                <a:solidFill>
                  <a:srgbClr val="FFFFFF"/>
                </a:solidFill>
                <a:latin typeface="Barlow Black"/>
                <a:ea typeface="Barlow Black"/>
              </a:rPr>
              <a:t> </a:t>
            </a:r>
            <a:r>
              <a:rPr lang="en-US" sz="3600" spc="-1" dirty="0" err="1">
                <a:solidFill>
                  <a:srgbClr val="FFFFFF"/>
                </a:solidFill>
                <a:latin typeface="Barlow Black"/>
                <a:ea typeface="Barlow Black"/>
              </a:rPr>
              <a:t>vragen</a:t>
            </a:r>
            <a:r>
              <a:rPr lang="en-US" sz="3600" spc="-1" dirty="0">
                <a:solidFill>
                  <a:srgbClr val="FFFFFF"/>
                </a:solidFill>
                <a:latin typeface="Barlow Black"/>
                <a:ea typeface="Barlow Black"/>
              </a:rPr>
              <a:t> </a:t>
            </a:r>
            <a:r>
              <a:rPr lang="en-US" sz="3600" spc="-1" dirty="0" err="1">
                <a:solidFill>
                  <a:srgbClr val="FFFFFF"/>
                </a:solidFill>
                <a:latin typeface="Barlow Black"/>
                <a:ea typeface="Barlow Black"/>
              </a:rPr>
              <a:t>te</a:t>
            </a:r>
            <a:r>
              <a:rPr lang="en-US" sz="3600" spc="-1" dirty="0">
                <a:solidFill>
                  <a:srgbClr val="FFFFFF"/>
                </a:solidFill>
                <a:latin typeface="Barlow Black"/>
                <a:ea typeface="Barlow Black"/>
              </a:rPr>
              <a:t> </a:t>
            </a:r>
            <a:r>
              <a:rPr lang="en-US" sz="3600" spc="-1" dirty="0" err="1">
                <a:solidFill>
                  <a:srgbClr val="FFFFFF"/>
                </a:solidFill>
                <a:latin typeface="Barlow Black"/>
                <a:ea typeface="Barlow Black"/>
              </a:rPr>
              <a:t>beantwoorden</a:t>
            </a:r>
            <a:r>
              <a:rPr lang="en-US" sz="3600" b="0" strike="noStrike" spc="-1" dirty="0">
                <a:solidFill>
                  <a:srgbClr val="FFFFFF"/>
                </a:solidFill>
                <a:latin typeface="Barlow Black"/>
                <a:ea typeface="Barlow Black"/>
              </a:rPr>
              <a:t>:</a:t>
            </a:r>
            <a:r>
              <a:rPr lang="en-US" sz="3600" b="0" strike="noStrike" spc="-1" dirty="0">
                <a:solidFill>
                  <a:srgbClr val="376953"/>
                </a:solidFill>
                <a:latin typeface="Barlow Black"/>
                <a:ea typeface="Barlow Black"/>
              </a:rPr>
              <a:t> </a:t>
            </a:r>
            <a:endParaRPr lang="en-GB" sz="3600" b="0" strike="noStrike" spc="-1" dirty="0"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 bwMode="auto">
          <a:xfrm>
            <a:off x="720000" y="3348000"/>
            <a:ext cx="10799640" cy="30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r>
              <a:rPr lang="en-US" sz="3600" b="1" strike="noStrike" spc="-1" dirty="0">
                <a:solidFill>
                  <a:srgbClr val="FFFFFF"/>
                </a:solidFill>
                <a:latin typeface="Barlow SemiBold"/>
                <a:ea typeface="Barlow"/>
              </a:rPr>
              <a:t>1. </a:t>
            </a:r>
            <a:r>
              <a:rPr lang="en-US" sz="3200" b="1" spc="-1" dirty="0" err="1">
                <a:solidFill>
                  <a:srgbClr val="FFFFFF"/>
                </a:solidFill>
                <a:latin typeface="Barlow"/>
                <a:ea typeface="Barlow"/>
              </a:rPr>
              <a:t>Wanneer</a:t>
            </a:r>
            <a:r>
              <a:rPr lang="en-US" sz="3200" b="1" spc="-1" dirty="0">
                <a:solidFill>
                  <a:srgbClr val="FFFFFF"/>
                </a:solidFill>
                <a:latin typeface="Barlow"/>
                <a:ea typeface="Barlow"/>
              </a:rPr>
              <a:t> is het </a:t>
            </a:r>
            <a:r>
              <a:rPr lang="en-US" sz="3200" b="1" spc="-1" dirty="0" err="1">
                <a:solidFill>
                  <a:srgbClr val="FFFFFF"/>
                </a:solidFill>
                <a:latin typeface="Barlow"/>
                <a:ea typeface="Barlow"/>
              </a:rPr>
              <a:t>een</a:t>
            </a:r>
            <a:r>
              <a:rPr lang="en-US" sz="3200" b="1" spc="-1" dirty="0">
                <a:solidFill>
                  <a:srgbClr val="FFFFFF"/>
                </a:solidFill>
                <a:latin typeface="Barlow"/>
                <a:ea typeface="Barlow"/>
              </a:rPr>
              <a:t> </a:t>
            </a:r>
            <a:r>
              <a:rPr lang="en-US" sz="3200" b="1" spc="-1" dirty="0" err="1">
                <a:solidFill>
                  <a:srgbClr val="FFFFFF"/>
                </a:solidFill>
                <a:latin typeface="Barlow"/>
                <a:ea typeface="Barlow"/>
              </a:rPr>
              <a:t>succes</a:t>
            </a:r>
            <a:r>
              <a:rPr lang="en-US" sz="3200" b="0" strike="noStrike" spc="-1" dirty="0">
                <a:solidFill>
                  <a:srgbClr val="FFFFFF"/>
                </a:solidFill>
                <a:latin typeface="Barlow SemiBold"/>
                <a:ea typeface="Barlow"/>
              </a:rPr>
              <a:t>?</a:t>
            </a:r>
            <a:endParaRPr lang="en-GB" sz="3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r>
              <a:rPr lang="en-GB" sz="2000" b="0" strike="noStrike" spc="-1" dirty="0" err="1">
                <a:solidFill>
                  <a:srgbClr val="FFFFFF"/>
                </a:solidFill>
                <a:latin typeface="Barlow"/>
                <a:ea typeface="DejaVu Sans"/>
              </a:rPr>
              <a:t>Kies</a:t>
            </a:r>
            <a:r>
              <a:rPr lang="en-GB" sz="2000" b="0" strike="noStrike" spc="-1" dirty="0">
                <a:solidFill>
                  <a:srgbClr val="FFFFFF"/>
                </a:solidFill>
                <a:latin typeface="Barlow"/>
                <a:ea typeface="DejaVu Sans"/>
              </a:rPr>
              <a:t> </a:t>
            </a:r>
            <a:r>
              <a:rPr lang="en-GB" sz="2000" b="0" u="sng" strike="noStrike" spc="-1" dirty="0" err="1">
                <a:solidFill>
                  <a:srgbClr val="FFFFFF"/>
                </a:solidFill>
                <a:latin typeface="Barlow"/>
                <a:ea typeface="DejaVu Sans"/>
              </a:rPr>
              <a:t>één</a:t>
            </a:r>
            <a:r>
              <a:rPr lang="en-GB" sz="2000" b="0" u="sng" strike="noStrike" spc="-1" dirty="0">
                <a:solidFill>
                  <a:srgbClr val="FFFFFF"/>
                </a:solidFill>
                <a:latin typeface="Barlow"/>
                <a:ea typeface="DejaVu Sans"/>
              </a:rPr>
              <a:t> ding</a:t>
            </a:r>
            <a:r>
              <a:rPr lang="en-GB" sz="2000" b="0" strike="noStrike" spc="-1" dirty="0">
                <a:solidFill>
                  <a:srgbClr val="FFFFFF"/>
                </a:solidFill>
                <a:latin typeface="Barlow"/>
                <a:ea typeface="DejaVu Sans"/>
              </a:rPr>
              <a:t> </a:t>
            </a:r>
            <a:r>
              <a:rPr lang="en-GB" sz="2000" b="0" strike="noStrike" spc="-1" dirty="0" err="1">
                <a:solidFill>
                  <a:srgbClr val="FFFFFF"/>
                </a:solidFill>
                <a:latin typeface="Barlow"/>
                <a:ea typeface="DejaVu Sans"/>
              </a:rPr>
              <a:t>waarvoor</a:t>
            </a:r>
            <a:r>
              <a:rPr lang="en-GB" sz="2000" b="0" strike="noStrike" spc="-1" dirty="0">
                <a:solidFill>
                  <a:srgbClr val="FFFFFF"/>
                </a:solidFill>
                <a:latin typeface="Barlow"/>
                <a:ea typeface="DejaVu Sans"/>
              </a:rPr>
              <a:t> je </a:t>
            </a:r>
            <a:r>
              <a:rPr lang="en-GB" sz="2000" b="0" strike="noStrike" spc="-1" dirty="0" err="1">
                <a:solidFill>
                  <a:srgbClr val="FFFFFF"/>
                </a:solidFill>
                <a:latin typeface="Barlow"/>
                <a:ea typeface="DejaVu Sans"/>
              </a:rPr>
              <a:t>dit</a:t>
            </a:r>
            <a:r>
              <a:rPr lang="en-GB" sz="2000" b="0" strike="noStrike" spc="-1" dirty="0">
                <a:solidFill>
                  <a:srgbClr val="FFFFFF"/>
                </a:solidFill>
                <a:latin typeface="Barlow"/>
                <a:ea typeface="DejaVu Sans"/>
              </a:rPr>
              <a:t> </a:t>
            </a:r>
            <a:r>
              <a:rPr lang="en-GB" sz="2000" b="0" strike="noStrike" spc="-1" dirty="0" err="1">
                <a:solidFill>
                  <a:srgbClr val="FFFFFF"/>
                </a:solidFill>
                <a:latin typeface="Barlow"/>
                <a:ea typeface="DejaVu Sans"/>
              </a:rPr>
              <a:t>algoritme</a:t>
            </a:r>
            <a:r>
              <a:rPr lang="en-GB" sz="2000" b="0" strike="noStrike" spc="-1" dirty="0">
                <a:solidFill>
                  <a:srgbClr val="FFFFFF"/>
                </a:solidFill>
                <a:latin typeface="Barlow"/>
                <a:ea typeface="DejaVu Sans"/>
              </a:rPr>
              <a:t> </a:t>
            </a:r>
            <a:r>
              <a:rPr lang="en-GB" sz="2000" b="0" strike="noStrike" spc="-1" dirty="0" err="1">
                <a:solidFill>
                  <a:srgbClr val="FFFFFF"/>
                </a:solidFill>
                <a:latin typeface="Barlow"/>
                <a:ea typeface="DejaVu Sans"/>
              </a:rPr>
              <a:t>optimaliseert</a:t>
            </a:r>
            <a:r>
              <a:rPr lang="en-GB" sz="2000" b="0" strike="noStrike" spc="-1" dirty="0">
                <a:solidFill>
                  <a:srgbClr val="FFFFFF"/>
                </a:solidFill>
                <a:latin typeface="Barlow"/>
                <a:ea typeface="DejaVu Sans"/>
              </a:rPr>
              <a:t>. </a:t>
            </a: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r>
              <a:rPr lang="en-US" sz="3200" b="1" strike="noStrike" spc="-1" dirty="0">
                <a:solidFill>
                  <a:srgbClr val="FFFFFF"/>
                </a:solidFill>
                <a:latin typeface="Barlow"/>
                <a:ea typeface="Barlow"/>
              </a:rPr>
              <a:t>2. </a:t>
            </a:r>
            <a:r>
              <a:rPr lang="en-US" sz="3200" b="1" strike="noStrike" spc="-1" dirty="0" err="1">
                <a:solidFill>
                  <a:srgbClr val="FFFFFF"/>
                </a:solidFill>
                <a:latin typeface="Barlow"/>
                <a:ea typeface="Barlow"/>
              </a:rPr>
              <a:t>Welke</a:t>
            </a:r>
            <a:r>
              <a:rPr lang="en-US" sz="3200" b="1" strike="noStrike" spc="-1" dirty="0">
                <a:solidFill>
                  <a:srgbClr val="FFFFFF"/>
                </a:solidFill>
                <a:latin typeface="Barlow"/>
                <a:ea typeface="Barlow"/>
              </a:rPr>
              <a:t> </a:t>
            </a:r>
            <a:r>
              <a:rPr lang="en-US" sz="3200" b="1" strike="noStrike" spc="-1" dirty="0" err="1">
                <a:solidFill>
                  <a:srgbClr val="FFFFFF"/>
                </a:solidFill>
                <a:latin typeface="Barlow"/>
                <a:ea typeface="Barlow"/>
              </a:rPr>
              <a:t>gegevens</a:t>
            </a:r>
            <a:r>
              <a:rPr lang="en-US" sz="3200" b="1" strike="noStrike" spc="-1" dirty="0">
                <a:solidFill>
                  <a:srgbClr val="FFFFFF"/>
                </a:solidFill>
                <a:latin typeface="Barlow"/>
                <a:ea typeface="Barlow"/>
              </a:rPr>
              <a:t> </a:t>
            </a:r>
            <a:r>
              <a:rPr lang="en-US" sz="3200" b="1" strike="noStrike" spc="-1" dirty="0" err="1">
                <a:solidFill>
                  <a:srgbClr val="FFFFFF"/>
                </a:solidFill>
                <a:latin typeface="Barlow"/>
                <a:ea typeface="Barlow"/>
              </a:rPr>
              <a:t>heb</a:t>
            </a:r>
            <a:r>
              <a:rPr lang="en-US" sz="3200" b="1" strike="noStrike" spc="-1" dirty="0">
                <a:solidFill>
                  <a:srgbClr val="FFFFFF"/>
                </a:solidFill>
                <a:latin typeface="Barlow"/>
                <a:ea typeface="Barlow"/>
              </a:rPr>
              <a:t> je </a:t>
            </a:r>
            <a:r>
              <a:rPr lang="en-US" sz="3200" b="1" strike="noStrike" spc="-1" dirty="0" err="1">
                <a:solidFill>
                  <a:srgbClr val="FFFFFF"/>
                </a:solidFill>
                <a:latin typeface="Barlow"/>
                <a:ea typeface="Barlow"/>
              </a:rPr>
              <a:t>nodig</a:t>
            </a:r>
            <a:r>
              <a:rPr lang="en-US" sz="3200" b="1" strike="noStrike" spc="-1" dirty="0">
                <a:solidFill>
                  <a:srgbClr val="FFFFFF"/>
                </a:solidFill>
                <a:latin typeface="Barlow"/>
                <a:ea typeface="Barlow"/>
              </a:rPr>
              <a:t> om </a:t>
            </a:r>
            <a:r>
              <a:rPr lang="en-US" sz="3200" b="1" strike="noStrike" spc="-1" dirty="0" err="1">
                <a:solidFill>
                  <a:srgbClr val="FFFFFF"/>
                </a:solidFill>
                <a:latin typeface="Barlow"/>
                <a:ea typeface="Barlow"/>
              </a:rPr>
              <a:t>deze</a:t>
            </a:r>
            <a:r>
              <a:rPr lang="en-US" sz="3200" b="1" strike="noStrike" spc="-1" dirty="0">
                <a:solidFill>
                  <a:srgbClr val="FFFFFF"/>
                </a:solidFill>
                <a:latin typeface="Barlow"/>
                <a:ea typeface="Barlow"/>
              </a:rPr>
              <a:t> </a:t>
            </a:r>
            <a:r>
              <a:rPr lang="en-US" sz="3200" b="1" strike="noStrike" spc="-1" dirty="0" err="1">
                <a:solidFill>
                  <a:srgbClr val="FFFFFF"/>
                </a:solidFill>
                <a:latin typeface="Barlow"/>
                <a:ea typeface="Barlow"/>
              </a:rPr>
              <a:t>beslissing</a:t>
            </a:r>
            <a:r>
              <a:rPr lang="en-US" sz="3200" b="1" strike="noStrike" spc="-1" dirty="0">
                <a:solidFill>
                  <a:srgbClr val="FFFFFF"/>
                </a:solidFill>
                <a:latin typeface="Barlow"/>
                <a:ea typeface="Barlow"/>
              </a:rPr>
              <a:t> </a:t>
            </a:r>
            <a:r>
              <a:rPr lang="en-US" sz="3200" b="1" strike="noStrike" spc="-1" dirty="0" err="1">
                <a:solidFill>
                  <a:srgbClr val="FFFFFF"/>
                </a:solidFill>
                <a:latin typeface="Barlow"/>
                <a:ea typeface="Barlow"/>
              </a:rPr>
              <a:t>te</a:t>
            </a:r>
            <a:r>
              <a:rPr lang="en-US" sz="3200" b="1" strike="noStrike" spc="-1" dirty="0">
                <a:solidFill>
                  <a:srgbClr val="FFFFFF"/>
                </a:solidFill>
                <a:latin typeface="Barlow"/>
                <a:ea typeface="Barlow"/>
              </a:rPr>
              <a:t> </a:t>
            </a:r>
            <a:r>
              <a:rPr lang="en-US" sz="3200" b="1" strike="noStrike" spc="-1" dirty="0" err="1">
                <a:solidFill>
                  <a:srgbClr val="FFFFFF"/>
                </a:solidFill>
                <a:latin typeface="Barlow"/>
                <a:ea typeface="Barlow"/>
              </a:rPr>
              <a:t>nemen</a:t>
            </a:r>
            <a:r>
              <a:rPr lang="en-US" sz="3200" b="1" strike="noStrike" spc="-1" dirty="0">
                <a:solidFill>
                  <a:srgbClr val="FFFFFF"/>
                </a:solidFill>
                <a:latin typeface="Barlow"/>
                <a:ea typeface="Barlow"/>
              </a:rPr>
              <a:t>?</a:t>
            </a:r>
            <a:r>
              <a:rPr lang="en-US" sz="3200" b="0" strike="noStrike" spc="-1" dirty="0">
                <a:solidFill>
                  <a:srgbClr val="FFFFFF"/>
                </a:solidFill>
                <a:latin typeface="Barlow"/>
                <a:ea typeface="Barlow"/>
              </a:rPr>
              <a:t>  </a:t>
            </a:r>
            <a:endParaRPr lang="en-GB" sz="3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r>
              <a:rPr lang="en-US" sz="2000" b="0" strike="noStrike" spc="-1" dirty="0" err="1">
                <a:solidFill>
                  <a:srgbClr val="FFFFFF"/>
                </a:solidFill>
                <a:latin typeface="Barlow"/>
                <a:ea typeface="Barlow"/>
              </a:rPr>
              <a:t>Kies</a:t>
            </a:r>
            <a:r>
              <a:rPr lang="en-US" sz="2000" b="0" strike="noStrike" spc="-1" dirty="0">
                <a:solidFill>
                  <a:srgbClr val="FFFFFF"/>
                </a:solidFill>
                <a:latin typeface="Barlow"/>
                <a:ea typeface="Barlow"/>
              </a:rPr>
              <a:t> </a:t>
            </a:r>
            <a:r>
              <a:rPr lang="en-US" sz="2000" b="0" u="sng" strike="noStrike" spc="-1" dirty="0" err="1">
                <a:solidFill>
                  <a:srgbClr val="FFFFFF"/>
                </a:solidFill>
                <a:latin typeface="Barlow"/>
                <a:ea typeface="Barlow"/>
              </a:rPr>
              <a:t>vier</a:t>
            </a:r>
            <a:r>
              <a:rPr lang="en-US" sz="2000" b="0" u="sng" strike="noStrike" spc="-1" dirty="0">
                <a:solidFill>
                  <a:srgbClr val="FFFFFF"/>
                </a:solidFill>
                <a:latin typeface="Barlow"/>
                <a:ea typeface="Barlow"/>
              </a:rPr>
              <a:t> </a:t>
            </a:r>
            <a:r>
              <a:rPr lang="en-US" sz="2000" b="0" u="sng" strike="noStrike" spc="-1" dirty="0" err="1">
                <a:solidFill>
                  <a:srgbClr val="FFFFFF"/>
                </a:solidFill>
                <a:latin typeface="Barlow"/>
                <a:ea typeface="Barlow"/>
              </a:rPr>
              <a:t>gegevens</a:t>
            </a:r>
            <a:r>
              <a:rPr lang="en-US" sz="2000" b="0" u="sng" strike="noStrike" spc="-1" dirty="0">
                <a:solidFill>
                  <a:srgbClr val="FFFFFF"/>
                </a:solidFill>
                <a:latin typeface="Barlow"/>
                <a:ea typeface="Barlow"/>
              </a:rPr>
              <a:t> </a:t>
            </a:r>
            <a:r>
              <a:rPr lang="en-US" sz="2000" b="0" strike="noStrike" spc="-1" dirty="0">
                <a:solidFill>
                  <a:srgbClr val="FFFFFF"/>
                </a:solidFill>
                <a:latin typeface="Barlow"/>
                <a:ea typeface="Barlow"/>
              </a:rPr>
              <a:t>die je over Lilly </a:t>
            </a:r>
            <a:r>
              <a:rPr lang="en-US" sz="2000" b="0" strike="noStrike" spc="-1" dirty="0" err="1">
                <a:solidFill>
                  <a:srgbClr val="FFFFFF"/>
                </a:solidFill>
                <a:latin typeface="Barlow"/>
                <a:ea typeface="Barlow"/>
              </a:rPr>
              <a:t>moet</a:t>
            </a:r>
            <a:r>
              <a:rPr lang="en-US" sz="2000" b="0" strike="noStrike" spc="-1" dirty="0">
                <a:solidFill>
                  <a:srgbClr val="FFFFFF"/>
                </a:solidFill>
                <a:latin typeface="Barlow"/>
                <a:ea typeface="Barlow"/>
              </a:rPr>
              <a:t> </a:t>
            </a:r>
            <a:r>
              <a:rPr lang="en-US" sz="2000" b="0" strike="noStrike" spc="-1" dirty="0" err="1">
                <a:solidFill>
                  <a:srgbClr val="FFFFFF"/>
                </a:solidFill>
                <a:latin typeface="Barlow"/>
                <a:ea typeface="Barlow"/>
              </a:rPr>
              <a:t>weten</a:t>
            </a:r>
            <a:r>
              <a:rPr lang="en-US" sz="2000" b="0" strike="noStrike" spc="-1" dirty="0">
                <a:solidFill>
                  <a:srgbClr val="FFFFFF"/>
                </a:solidFill>
                <a:latin typeface="Barlow"/>
                <a:ea typeface="Barlow"/>
              </a:rPr>
              <a:t> </a:t>
            </a:r>
            <a:r>
              <a:rPr lang="en-US" sz="2000" b="0" strike="noStrike" spc="-1" dirty="0" err="1">
                <a:solidFill>
                  <a:srgbClr val="FFFFFF"/>
                </a:solidFill>
                <a:latin typeface="Barlow"/>
                <a:ea typeface="Barlow"/>
              </a:rPr>
              <a:t>voordat</a:t>
            </a:r>
            <a:r>
              <a:rPr lang="en-US" sz="2000" b="0" strike="noStrike" spc="-1" dirty="0">
                <a:solidFill>
                  <a:srgbClr val="FFFFFF"/>
                </a:solidFill>
                <a:latin typeface="Barlow"/>
                <a:ea typeface="Barlow"/>
              </a:rPr>
              <a:t> je </a:t>
            </a:r>
            <a:r>
              <a:rPr lang="en-US" sz="2000" b="0" strike="noStrike" spc="-1" dirty="0" err="1">
                <a:solidFill>
                  <a:srgbClr val="FFFFFF"/>
                </a:solidFill>
                <a:latin typeface="Barlow"/>
                <a:ea typeface="Barlow"/>
              </a:rPr>
              <a:t>een</a:t>
            </a:r>
            <a:r>
              <a:rPr lang="en-US" sz="2000" b="0" strike="noStrike" spc="-1" dirty="0">
                <a:solidFill>
                  <a:srgbClr val="FFFFFF"/>
                </a:solidFill>
                <a:latin typeface="Barlow"/>
                <a:ea typeface="Barlow"/>
              </a:rPr>
              <a:t> </a:t>
            </a:r>
            <a:r>
              <a:rPr lang="en-US" sz="2000" b="0" strike="noStrike" spc="-1" dirty="0" err="1">
                <a:solidFill>
                  <a:srgbClr val="FFFFFF"/>
                </a:solidFill>
                <a:latin typeface="Barlow"/>
                <a:ea typeface="Barlow"/>
              </a:rPr>
              <a:t>kado</a:t>
            </a:r>
            <a:r>
              <a:rPr lang="en-US" sz="2000" b="0" strike="noStrike" spc="-1" dirty="0">
                <a:solidFill>
                  <a:srgbClr val="FFFFFF"/>
                </a:solidFill>
                <a:latin typeface="Barlow"/>
                <a:ea typeface="Barlow"/>
              </a:rPr>
              <a:t> </a:t>
            </a:r>
            <a:r>
              <a:rPr lang="en-US" sz="2000" b="0" strike="noStrike" spc="-1" dirty="0" err="1">
                <a:solidFill>
                  <a:srgbClr val="FFFFFF"/>
                </a:solidFill>
                <a:latin typeface="Barlow"/>
                <a:ea typeface="Barlow"/>
              </a:rPr>
              <a:t>koopt</a:t>
            </a:r>
            <a:r>
              <a:rPr lang="en-US" sz="2000" b="0" strike="noStrike" spc="-1" dirty="0">
                <a:solidFill>
                  <a:srgbClr val="FFFFFF"/>
                </a:solidFill>
                <a:latin typeface="Barlow"/>
                <a:ea typeface="Barlow"/>
              </a:rPr>
              <a:t>. </a:t>
            </a: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r>
              <a:rPr lang="en-US" sz="3200" b="1" strike="noStrike" spc="-1" dirty="0">
                <a:solidFill>
                  <a:srgbClr val="FFFFFF"/>
                </a:solidFill>
                <a:latin typeface="Barlow"/>
                <a:ea typeface="Barlow"/>
              </a:rPr>
              <a:t>3. </a:t>
            </a:r>
            <a:r>
              <a:rPr lang="en-US" sz="3200" b="1" strike="noStrike" spc="-1" dirty="0" err="1">
                <a:solidFill>
                  <a:srgbClr val="FFFFFF"/>
                </a:solidFill>
                <a:latin typeface="Barlow"/>
                <a:ea typeface="Barlow"/>
              </a:rPr>
              <a:t>Zijn</a:t>
            </a:r>
            <a:r>
              <a:rPr lang="en-US" sz="3200" b="1" strike="noStrike" spc="-1" dirty="0">
                <a:solidFill>
                  <a:srgbClr val="FFFFFF"/>
                </a:solidFill>
                <a:latin typeface="Barlow"/>
                <a:ea typeface="Barlow"/>
              </a:rPr>
              <a:t> </a:t>
            </a:r>
            <a:r>
              <a:rPr lang="en-US" sz="3200" b="1" strike="noStrike" spc="-1" dirty="0" err="1">
                <a:solidFill>
                  <a:srgbClr val="FFFFFF"/>
                </a:solidFill>
                <a:latin typeface="Barlow"/>
                <a:ea typeface="Barlow"/>
              </a:rPr>
              <a:t>er</a:t>
            </a:r>
            <a:r>
              <a:rPr lang="en-US" sz="3200" b="1" strike="noStrike" spc="-1" dirty="0">
                <a:solidFill>
                  <a:srgbClr val="FFFFFF"/>
                </a:solidFill>
                <a:latin typeface="Barlow"/>
                <a:ea typeface="Barlow"/>
              </a:rPr>
              <a:t> </a:t>
            </a:r>
            <a:r>
              <a:rPr lang="en-US" sz="3200" b="1" strike="noStrike" spc="-1" dirty="0" err="1">
                <a:solidFill>
                  <a:srgbClr val="FFFFFF"/>
                </a:solidFill>
                <a:latin typeface="Barlow"/>
                <a:ea typeface="Barlow"/>
              </a:rPr>
              <a:t>beperkingen</a:t>
            </a:r>
            <a:r>
              <a:rPr lang="en-US" sz="3200" b="1" strike="noStrike" spc="-1" dirty="0">
                <a:solidFill>
                  <a:srgbClr val="FFFFFF"/>
                </a:solidFill>
                <a:latin typeface="Barlow"/>
                <a:ea typeface="Barlow"/>
              </a:rPr>
              <a:t>?</a:t>
            </a:r>
            <a:r>
              <a:rPr lang="en-US" sz="3200" b="1" strike="noStrike" spc="-1" dirty="0">
                <a:solidFill>
                  <a:srgbClr val="376953"/>
                </a:solidFill>
                <a:latin typeface="Barlow"/>
                <a:ea typeface="Barlow"/>
              </a:rPr>
              <a:t> </a:t>
            </a:r>
            <a:r>
              <a:rPr lang="en-US" sz="3200" b="0" strike="noStrike" spc="-1" dirty="0">
                <a:solidFill>
                  <a:srgbClr val="376953"/>
                </a:solidFill>
                <a:latin typeface="Barlow"/>
                <a:ea typeface="Barlow"/>
              </a:rPr>
              <a:t> </a:t>
            </a:r>
            <a:endParaRPr lang="en-GB" sz="3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r>
              <a:rPr lang="nl-NL" sz="2000" b="0" strike="noStrike" spc="-1" dirty="0">
                <a:solidFill>
                  <a:srgbClr val="FFFFFF"/>
                </a:solidFill>
                <a:latin typeface="Barlow"/>
                <a:ea typeface="Barlow"/>
              </a:rPr>
              <a:t>Kies </a:t>
            </a:r>
            <a:r>
              <a:rPr lang="nl-NL" sz="2000" b="0" u="sng" strike="noStrike" spc="-1" dirty="0">
                <a:solidFill>
                  <a:srgbClr val="FFFFFF"/>
                </a:solidFill>
                <a:latin typeface="Barlow"/>
                <a:ea typeface="Barlow"/>
              </a:rPr>
              <a:t>twee dingen </a:t>
            </a:r>
            <a:r>
              <a:rPr lang="nl-NL" sz="2000" b="0" strike="noStrike" spc="-1" dirty="0">
                <a:solidFill>
                  <a:srgbClr val="FFFFFF"/>
                </a:solidFill>
                <a:latin typeface="Barlow"/>
                <a:ea typeface="Barlow"/>
              </a:rPr>
              <a:t>om rekening mee te houden zoals tijd en budget. </a:t>
            </a:r>
            <a:endParaRPr lang="en-GB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endParaRPr lang="en-GB" sz="2000" b="0" strike="noStrike" spc="-1" dirty="0">
              <a:latin typeface="Arial"/>
            </a:endParaRPr>
          </a:p>
        </p:txBody>
      </p:sp>
      <p:pic>
        <p:nvPicPr>
          <p:cNvPr id="6" name="Afbeelding 5"/>
          <p:cNvPicPr/>
          <p:nvPr/>
        </p:nvPicPr>
        <p:blipFill>
          <a:blip r:embed="rId2"/>
          <a:stretch/>
        </p:blipFill>
        <p:spPr bwMode="auto">
          <a:xfrm>
            <a:off x="8208000" y="552600"/>
            <a:ext cx="2834640" cy="2831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838080" y="473040"/>
            <a:ext cx="10512360" cy="132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4400" spc="-1" dirty="0" err="1">
                <a:solidFill>
                  <a:srgbClr val="376953"/>
                </a:solidFill>
                <a:latin typeface="Barlow Black"/>
                <a:ea typeface="Barlow Black"/>
              </a:rPr>
              <a:t>Algoritmes</a:t>
            </a:r>
            <a:r>
              <a:rPr lang="en-US" sz="4400" spc="-1" dirty="0">
                <a:solidFill>
                  <a:srgbClr val="376953"/>
                </a:solidFill>
                <a:latin typeface="Barlow Black"/>
                <a:ea typeface="Barlow Black"/>
              </a:rPr>
              <a:t> </a:t>
            </a:r>
            <a:r>
              <a:rPr lang="en-US" sz="4400" spc="-1" dirty="0" err="1">
                <a:solidFill>
                  <a:srgbClr val="376953"/>
                </a:solidFill>
                <a:latin typeface="Barlow Black"/>
                <a:ea typeface="Barlow Black"/>
              </a:rPr>
              <a:t>zijn</a:t>
            </a:r>
            <a:r>
              <a:rPr lang="en-US" sz="4400" spc="-1" dirty="0">
                <a:solidFill>
                  <a:srgbClr val="376953"/>
                </a:solidFill>
                <a:latin typeface="Barlow Black"/>
                <a:ea typeface="Barlow Black"/>
              </a:rPr>
              <a:t> door </a:t>
            </a:r>
            <a:r>
              <a:rPr lang="en-US" sz="4400" spc="-1" dirty="0" err="1">
                <a:solidFill>
                  <a:srgbClr val="376953"/>
                </a:solidFill>
                <a:latin typeface="Barlow Black"/>
                <a:ea typeface="Barlow Black"/>
              </a:rPr>
              <a:t>mensen</a:t>
            </a:r>
            <a:r>
              <a:rPr lang="en-US" sz="4400" spc="-1" dirty="0">
                <a:solidFill>
                  <a:srgbClr val="376953"/>
                </a:solidFill>
                <a:latin typeface="Barlow Black"/>
                <a:ea typeface="Barlow Black"/>
              </a:rPr>
              <a:t> </a:t>
            </a:r>
            <a:r>
              <a:rPr lang="en-US" sz="4400" spc="-1" dirty="0" err="1">
                <a:solidFill>
                  <a:srgbClr val="376953"/>
                </a:solidFill>
                <a:latin typeface="Barlow Black"/>
                <a:ea typeface="Barlow Black"/>
              </a:rPr>
              <a:t>gemaakt</a:t>
            </a:r>
            <a:r>
              <a:rPr lang="en-US" sz="4400" spc="-1" dirty="0">
                <a:solidFill>
                  <a:srgbClr val="376953"/>
                </a:solidFill>
                <a:latin typeface="Barlow Black"/>
                <a:ea typeface="Barlow Black"/>
              </a:rPr>
              <a:t>. </a:t>
            </a:r>
            <a:r>
              <a:rPr lang="en-US" sz="4400" spc="-1" dirty="0" err="1">
                <a:solidFill>
                  <a:srgbClr val="376953"/>
                </a:solidFill>
                <a:latin typeface="Barlow Black"/>
                <a:ea typeface="Barlow Black"/>
              </a:rPr>
              <a:t>Zij</a:t>
            </a:r>
            <a:r>
              <a:rPr lang="en-US" sz="4400" b="0" strike="noStrike" spc="-1" dirty="0">
                <a:solidFill>
                  <a:srgbClr val="376953"/>
                </a:solidFill>
                <a:latin typeface="Barlow Black"/>
                <a:ea typeface="Barlow Black"/>
              </a:rPr>
              <a:t>:</a:t>
            </a:r>
            <a:endParaRPr lang="en-GB" sz="4400" b="0" strike="noStrike" spc="-1" dirty="0"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 bwMode="auto">
          <a:xfrm>
            <a:off x="792000" y="1944000"/>
            <a:ext cx="4991760" cy="434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r>
              <a:rPr lang="en-US" sz="3600" b="0" strike="noStrike" spc="-1" dirty="0" err="1">
                <a:solidFill>
                  <a:srgbClr val="376953"/>
                </a:solidFill>
                <a:latin typeface="Barlow"/>
                <a:ea typeface="Barlow"/>
              </a:rPr>
              <a:t>Welke</a:t>
            </a:r>
            <a:r>
              <a:rPr lang="en-US" sz="3600" b="0" strike="noStrike" spc="-1" dirty="0">
                <a:solidFill>
                  <a:srgbClr val="376953"/>
                </a:solidFill>
                <a:latin typeface="Barlow"/>
                <a:ea typeface="Barlow"/>
              </a:rPr>
              <a:t> </a:t>
            </a:r>
            <a:r>
              <a:rPr lang="en-US" sz="3600" b="0" strike="noStrike" spc="-1" dirty="0" err="1">
                <a:solidFill>
                  <a:srgbClr val="376953"/>
                </a:solidFill>
                <a:latin typeface="Barlow"/>
                <a:ea typeface="Barlow"/>
              </a:rPr>
              <a:t>gegevens</a:t>
            </a:r>
            <a:r>
              <a:rPr lang="en-US" sz="3600" b="0" strike="noStrike" spc="-1" dirty="0">
                <a:solidFill>
                  <a:srgbClr val="376953"/>
                </a:solidFill>
                <a:latin typeface="Barlow"/>
                <a:ea typeface="Barlow"/>
              </a:rPr>
              <a:t> </a:t>
            </a:r>
            <a:r>
              <a:rPr lang="en-US" sz="3600" b="0" strike="noStrike" spc="-1" dirty="0" err="1">
                <a:solidFill>
                  <a:srgbClr val="376953"/>
                </a:solidFill>
                <a:latin typeface="Barlow"/>
                <a:ea typeface="Barlow"/>
              </a:rPr>
              <a:t>wel</a:t>
            </a:r>
            <a:r>
              <a:rPr lang="en-US" sz="3600" b="0" strike="noStrike" spc="-1" dirty="0">
                <a:solidFill>
                  <a:srgbClr val="376953"/>
                </a:solidFill>
                <a:latin typeface="Barlow"/>
                <a:ea typeface="Barlow"/>
              </a:rPr>
              <a:t> (</a:t>
            </a:r>
            <a:r>
              <a:rPr lang="en-US" sz="3600" b="0" strike="noStrike" spc="-1" dirty="0" err="1">
                <a:solidFill>
                  <a:srgbClr val="376953"/>
                </a:solidFill>
                <a:latin typeface="Barlow"/>
                <a:ea typeface="Barlow"/>
              </a:rPr>
              <a:t>en</a:t>
            </a:r>
            <a:r>
              <a:rPr lang="en-US" sz="3600" b="0" strike="noStrike" spc="-1" dirty="0">
                <a:solidFill>
                  <a:srgbClr val="376953"/>
                </a:solidFill>
                <a:latin typeface="Barlow"/>
                <a:ea typeface="Barlow"/>
              </a:rPr>
              <a:t> </a:t>
            </a:r>
            <a:r>
              <a:rPr lang="en-US" sz="3600" b="0" strike="noStrike" spc="-1" dirty="0" err="1">
                <a:solidFill>
                  <a:srgbClr val="376953"/>
                </a:solidFill>
                <a:latin typeface="Barlow"/>
                <a:ea typeface="Barlow"/>
              </a:rPr>
              <a:t>niet</a:t>
            </a:r>
            <a:r>
              <a:rPr lang="en-US" sz="3600" b="0" strike="noStrike" spc="-1" dirty="0">
                <a:solidFill>
                  <a:srgbClr val="376953"/>
                </a:solidFill>
                <a:latin typeface="Barlow"/>
                <a:ea typeface="Barlow"/>
              </a:rPr>
              <a:t>) </a:t>
            </a:r>
            <a:r>
              <a:rPr lang="en-US" sz="3600" b="0" strike="noStrike" spc="-1" dirty="0" err="1">
                <a:solidFill>
                  <a:srgbClr val="376953"/>
                </a:solidFill>
                <a:latin typeface="Barlow"/>
                <a:ea typeface="Barlow"/>
              </a:rPr>
              <a:t>worden</a:t>
            </a:r>
            <a:r>
              <a:rPr lang="en-US" sz="3600" b="0" strike="noStrike" spc="-1" dirty="0">
                <a:solidFill>
                  <a:srgbClr val="376953"/>
                </a:solidFill>
                <a:latin typeface="Barlow"/>
                <a:ea typeface="Barlow"/>
              </a:rPr>
              <a:t> </a:t>
            </a:r>
            <a:r>
              <a:rPr lang="en-US" sz="3600" b="0" strike="noStrike" spc="-1" dirty="0" err="1">
                <a:solidFill>
                  <a:srgbClr val="376953"/>
                </a:solidFill>
                <a:latin typeface="Barlow"/>
                <a:ea typeface="Barlow"/>
              </a:rPr>
              <a:t>gebruikt</a:t>
            </a:r>
            <a:r>
              <a:rPr lang="en-US" sz="3600" b="0" strike="noStrike" spc="-1" dirty="0">
                <a:solidFill>
                  <a:srgbClr val="376953"/>
                </a:solidFill>
                <a:latin typeface="Barlow"/>
                <a:ea typeface="Barlow"/>
              </a:rPr>
              <a:t> </a:t>
            </a: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r>
              <a:rPr lang="en-US" sz="3600" spc="-1" dirty="0" err="1">
                <a:solidFill>
                  <a:srgbClr val="376953"/>
                </a:solidFill>
                <a:latin typeface="Barlow"/>
                <a:ea typeface="Barlow"/>
              </a:rPr>
              <a:t>Definiëren</a:t>
            </a:r>
            <a:r>
              <a:rPr lang="en-US" sz="3600" spc="-1" dirty="0">
                <a:solidFill>
                  <a:srgbClr val="376953"/>
                </a:solidFill>
                <a:latin typeface="Barlow"/>
                <a:ea typeface="Barlow"/>
              </a:rPr>
              <a:t> wat het ‘</a:t>
            </a:r>
            <a:r>
              <a:rPr lang="en-US" sz="3600" spc="-1" dirty="0" err="1">
                <a:solidFill>
                  <a:srgbClr val="376953"/>
                </a:solidFill>
                <a:latin typeface="Barlow"/>
                <a:ea typeface="Barlow"/>
              </a:rPr>
              <a:t>succes</a:t>
            </a:r>
            <a:r>
              <a:rPr lang="en-US" sz="3600" spc="-1" dirty="0">
                <a:solidFill>
                  <a:srgbClr val="376953"/>
                </a:solidFill>
                <a:latin typeface="Barlow"/>
                <a:ea typeface="Barlow"/>
              </a:rPr>
              <a:t>’ is. </a:t>
            </a:r>
            <a:endParaRPr lang="en-GB" sz="36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r>
              <a:rPr lang="en-US" sz="3600" b="0" strike="noStrike" spc="-1" dirty="0">
                <a:solidFill>
                  <a:srgbClr val="376953"/>
                </a:solidFill>
                <a:latin typeface="Barlow"/>
                <a:ea typeface="Barlow"/>
              </a:rPr>
              <a:t> </a:t>
            </a:r>
            <a:r>
              <a:rPr lang="en-US" sz="3600" b="0" strike="noStrike" spc="-1" dirty="0" err="1">
                <a:solidFill>
                  <a:srgbClr val="376953"/>
                </a:solidFill>
                <a:latin typeface="Barlow"/>
                <a:ea typeface="Barlow"/>
              </a:rPr>
              <a:t>Integreren</a:t>
            </a:r>
            <a:r>
              <a:rPr lang="en-US" sz="3600" b="0" strike="noStrike" spc="-1" dirty="0">
                <a:solidFill>
                  <a:srgbClr val="376953"/>
                </a:solidFill>
                <a:latin typeface="Barlow"/>
                <a:ea typeface="Barlow"/>
              </a:rPr>
              <a:t> </a:t>
            </a:r>
            <a:r>
              <a:rPr lang="en-US" sz="3600" b="0" strike="noStrike" spc="-1" dirty="0" err="1">
                <a:solidFill>
                  <a:srgbClr val="376953"/>
                </a:solidFill>
                <a:latin typeface="Barlow"/>
                <a:ea typeface="Barlow"/>
              </a:rPr>
              <a:t>hun</a:t>
            </a:r>
            <a:r>
              <a:rPr lang="en-US" sz="3600" b="0" strike="noStrike" spc="-1" dirty="0">
                <a:solidFill>
                  <a:srgbClr val="376953"/>
                </a:solidFill>
                <a:latin typeface="Barlow"/>
                <a:ea typeface="Barlow"/>
              </a:rPr>
              <a:t> </a:t>
            </a:r>
            <a:r>
              <a:rPr lang="en-US" sz="3600" b="0" strike="noStrike" spc="-1" dirty="0" err="1">
                <a:solidFill>
                  <a:srgbClr val="376953"/>
                </a:solidFill>
                <a:latin typeface="Barlow"/>
                <a:ea typeface="Barlow"/>
              </a:rPr>
              <a:t>waarden</a:t>
            </a:r>
            <a:r>
              <a:rPr lang="en-US" sz="3600" b="0" strike="noStrike" spc="-1" dirty="0">
                <a:solidFill>
                  <a:srgbClr val="376953"/>
                </a:solidFill>
                <a:latin typeface="Barlow"/>
                <a:ea typeface="Barlow"/>
              </a:rPr>
              <a:t> in de </a:t>
            </a:r>
            <a:r>
              <a:rPr lang="en-US" sz="3600" b="0" strike="noStrike" spc="-1" dirty="0" err="1">
                <a:solidFill>
                  <a:srgbClr val="376953"/>
                </a:solidFill>
                <a:latin typeface="Barlow"/>
                <a:ea typeface="Barlow"/>
              </a:rPr>
              <a:t>algoritmes</a:t>
            </a:r>
            <a:endParaRPr lang="en-GB" sz="3600" b="0" strike="noStrike" spc="-1" dirty="0">
              <a:latin typeface="Arial"/>
            </a:endParaRPr>
          </a:p>
        </p:txBody>
      </p:sp>
      <p:pic>
        <p:nvPicPr>
          <p:cNvPr id="6" name="Afbeelding 5"/>
          <p:cNvPicPr/>
          <p:nvPr/>
        </p:nvPicPr>
        <p:blipFill>
          <a:blip r:embed="rId2"/>
          <a:stretch/>
        </p:blipFill>
        <p:spPr bwMode="auto">
          <a:xfrm>
            <a:off x="10644120" y="196920"/>
            <a:ext cx="1415880" cy="1216080"/>
          </a:xfrm>
          <a:prstGeom prst="rect">
            <a:avLst/>
          </a:prstGeom>
          <a:ln>
            <a:noFill/>
          </a:ln>
        </p:spPr>
      </p:pic>
      <p:sp>
        <p:nvSpPr>
          <p:cNvPr id="7" name="CustomShape 3"/>
          <p:cNvSpPr/>
          <p:nvPr/>
        </p:nvSpPr>
        <p:spPr bwMode="auto">
          <a:xfrm>
            <a:off x="5349240" y="2952720"/>
            <a:ext cx="178200" cy="23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" name="Afbeelding 7"/>
          <p:cNvPicPr/>
          <p:nvPr/>
        </p:nvPicPr>
        <p:blipFill>
          <a:blip r:embed="rId3"/>
          <a:stretch/>
        </p:blipFill>
        <p:spPr bwMode="auto">
          <a:xfrm>
            <a:off x="5976000" y="1807560"/>
            <a:ext cx="5613840" cy="3807360"/>
          </a:xfrm>
          <a:prstGeom prst="rect">
            <a:avLst/>
          </a:prstGeom>
          <a:ln>
            <a:noFill/>
          </a:ln>
        </p:spPr>
      </p:pic>
      <p:sp>
        <p:nvSpPr>
          <p:cNvPr id="9" name="CustomShape 4"/>
          <p:cNvSpPr/>
          <p:nvPr/>
        </p:nvSpPr>
        <p:spPr bwMode="auto">
          <a:xfrm>
            <a:off x="9936000" y="6423480"/>
            <a:ext cx="2109240" cy="27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GB" sz="1200" b="0" strike="noStrike" spc="-1">
                <a:solidFill>
                  <a:srgbClr val="000000"/>
                </a:solidFill>
                <a:latin typeface="Barlow"/>
                <a:ea typeface="DejaVu Sans"/>
              </a:rPr>
              <a:t>Illustration: Eleni Kalorkoti</a:t>
            </a:r>
            <a:endParaRPr lang="en-GB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</TotalTime>
  <Words>608</Words>
  <Application>Microsoft Office PowerPoint</Application>
  <DocSecurity>0</DocSecurity>
  <PresentationFormat>Breedbeeld</PresentationFormat>
  <Paragraphs>87</Paragraphs>
  <Slides>30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30</vt:i4>
      </vt:variant>
    </vt:vector>
  </HeadingPairs>
  <TitlesOfParts>
    <vt:vector size="38" baseType="lpstr">
      <vt:lpstr>Arial</vt:lpstr>
      <vt:lpstr>Barlow</vt:lpstr>
      <vt:lpstr>Barlow Black</vt:lpstr>
      <vt:lpstr>Barlow SemiBold</vt:lpstr>
      <vt:lpstr>Symbol</vt:lpstr>
      <vt:lpstr>Wingdings</vt:lpstr>
      <vt:lpstr>Office Theme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Jennifer Veldman</dc:creator>
  <cp:keywords/>
  <dc:description/>
  <cp:lastModifiedBy>Jennifer Veldman</cp:lastModifiedBy>
  <cp:revision>79</cp:revision>
  <dcterms:created xsi:type="dcterms:W3CDTF">2012-12-03T06:56:55Z</dcterms:created>
  <dcterms:modified xsi:type="dcterms:W3CDTF">2022-03-02T12:54:24Z</dcterms:modified>
  <cp:category/>
  <dc:identifier/>
  <cp:contentStatus/>
  <dc:language>en-GB</dc:language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Security">
    <vt:i4>0</vt:i4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2</vt:i4>
  </property>
  <property fmtid="{D5CDD505-2E9C-101B-9397-08002B2CF9AE}" pid="7" name="Notes">
    <vt:i4>44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44</vt:i4>
  </property>
</Properties>
</file>